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4" r:id="rId4"/>
    <p:sldId id="280" r:id="rId5"/>
    <p:sldId id="275" r:id="rId6"/>
    <p:sldId id="272" r:id="rId7"/>
    <p:sldId id="277" r:id="rId8"/>
    <p:sldId id="281" r:id="rId9"/>
    <p:sldId id="278" r:id="rId10"/>
    <p:sldId id="270" r:id="rId11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C3EBD-C61A-469C-9909-C421907DF2CC}" v="38" dt="2022-11-09T15:07:41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998" autoAdjust="0"/>
  </p:normalViewPr>
  <p:slideViewPr>
    <p:cSldViewPr snapToGrid="0">
      <p:cViewPr varScale="1">
        <p:scale>
          <a:sx n="91" d="100"/>
          <a:sy n="91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ín Sigurjónsdóttir" userId="7683feff-4b61-42e7-9a14-b1b1d71f30ab" providerId="ADAL" clId="{52AC3EBD-C61A-469C-9909-C421907DF2CC}"/>
    <pc:docChg chg="undo redo custSel addSld delSld modSld sldOrd">
      <pc:chgData name="Katrín Sigurjónsdóttir" userId="7683feff-4b61-42e7-9a14-b1b1d71f30ab" providerId="ADAL" clId="{52AC3EBD-C61A-469C-9909-C421907DF2CC}" dt="2022-11-10T16:15:43.543" v="1609" actId="14100"/>
      <pc:docMkLst>
        <pc:docMk/>
      </pc:docMkLst>
      <pc:sldChg chg="modSp mod">
        <pc:chgData name="Katrín Sigurjónsdóttir" userId="7683feff-4b61-42e7-9a14-b1b1d71f30ab" providerId="ADAL" clId="{52AC3EBD-C61A-469C-9909-C421907DF2CC}" dt="2022-11-09T13:56:57.967" v="921" actId="20577"/>
        <pc:sldMkLst>
          <pc:docMk/>
          <pc:sldMk cId="249942870" sldId="256"/>
        </pc:sldMkLst>
        <pc:spChg chg="mod">
          <ac:chgData name="Katrín Sigurjónsdóttir" userId="7683feff-4b61-42e7-9a14-b1b1d71f30ab" providerId="ADAL" clId="{52AC3EBD-C61A-469C-9909-C421907DF2CC}" dt="2022-11-09T13:56:57.967" v="921" actId="20577"/>
          <ac:spMkLst>
            <pc:docMk/>
            <pc:sldMk cId="249942870" sldId="256"/>
            <ac:spMk id="3" creationId="{7065F27D-F9D2-97CC-08D2-A30C14002D99}"/>
          </ac:spMkLst>
        </pc:spChg>
      </pc:sldChg>
      <pc:sldChg chg="modSp mod">
        <pc:chgData name="Katrín Sigurjónsdóttir" userId="7683feff-4b61-42e7-9a14-b1b1d71f30ab" providerId="ADAL" clId="{52AC3EBD-C61A-469C-9909-C421907DF2CC}" dt="2022-11-09T14:19:56.815" v="1312" actId="113"/>
        <pc:sldMkLst>
          <pc:docMk/>
          <pc:sldMk cId="1296120416" sldId="270"/>
        </pc:sldMkLst>
        <pc:spChg chg="mod">
          <ac:chgData name="Katrín Sigurjónsdóttir" userId="7683feff-4b61-42e7-9a14-b1b1d71f30ab" providerId="ADAL" clId="{52AC3EBD-C61A-469C-9909-C421907DF2CC}" dt="2022-11-09T14:19:56.815" v="1312" actId="113"/>
          <ac:spMkLst>
            <pc:docMk/>
            <pc:sldMk cId="1296120416" sldId="270"/>
            <ac:spMk id="2" creationId="{34D0960F-BA3B-089E-D3CF-CD3842DF7E36}"/>
          </ac:spMkLst>
        </pc:spChg>
      </pc:sldChg>
      <pc:sldChg chg="addSp delSp modSp mod">
        <pc:chgData name="Katrín Sigurjónsdóttir" userId="7683feff-4b61-42e7-9a14-b1b1d71f30ab" providerId="ADAL" clId="{52AC3EBD-C61A-469C-9909-C421907DF2CC}" dt="2022-11-09T14:09:07.848" v="1190" actId="948"/>
        <pc:sldMkLst>
          <pc:docMk/>
          <pc:sldMk cId="4016562567" sldId="271"/>
        </pc:sldMkLst>
        <pc:spChg chg="mod">
          <ac:chgData name="Katrín Sigurjónsdóttir" userId="7683feff-4b61-42e7-9a14-b1b1d71f30ab" providerId="ADAL" clId="{52AC3EBD-C61A-469C-9909-C421907DF2CC}" dt="2022-11-09T13:55:32.697" v="886" actId="14100"/>
          <ac:spMkLst>
            <pc:docMk/>
            <pc:sldMk cId="4016562567" sldId="271"/>
            <ac:spMk id="2" creationId="{A7C3D5C5-7744-DF94-84A3-04F8E67C071F}"/>
          </ac:spMkLst>
        </pc:spChg>
        <pc:spChg chg="mod">
          <ac:chgData name="Katrín Sigurjónsdóttir" userId="7683feff-4b61-42e7-9a14-b1b1d71f30ab" providerId="ADAL" clId="{52AC3EBD-C61A-469C-9909-C421907DF2CC}" dt="2022-11-09T14:09:07.848" v="1190" actId="948"/>
          <ac:spMkLst>
            <pc:docMk/>
            <pc:sldMk cId="4016562567" sldId="271"/>
            <ac:spMk id="3" creationId="{1F0FF11A-BC5D-F7EC-78E5-761AEB53FCAE}"/>
          </ac:spMkLst>
        </pc:spChg>
        <pc:spChg chg="add del">
          <ac:chgData name="Katrín Sigurjónsdóttir" userId="7683feff-4b61-42e7-9a14-b1b1d71f30ab" providerId="ADAL" clId="{52AC3EBD-C61A-469C-9909-C421907DF2CC}" dt="2022-11-09T13:48:19.268" v="710" actId="26606"/>
          <ac:spMkLst>
            <pc:docMk/>
            <pc:sldMk cId="4016562567" sldId="271"/>
            <ac:spMk id="21" creationId="{04812C46-200A-4DEB-A05E-3ED6C68C2387}"/>
          </ac:spMkLst>
        </pc:spChg>
        <pc:spChg chg="add del">
          <ac:chgData name="Katrín Sigurjónsdóttir" userId="7683feff-4b61-42e7-9a14-b1b1d71f30ab" providerId="ADAL" clId="{52AC3EBD-C61A-469C-9909-C421907DF2CC}" dt="2022-11-09T13:48:19.268" v="710" actId="26606"/>
          <ac:spMkLst>
            <pc:docMk/>
            <pc:sldMk cId="4016562567" sldId="271"/>
            <ac:spMk id="22" creationId="{D1EA859B-E555-4109-94F3-6700E046E008}"/>
          </ac:spMkLst>
        </pc:spChg>
        <pc:spChg chg="add">
          <ac:chgData name="Katrín Sigurjónsdóttir" userId="7683feff-4b61-42e7-9a14-b1b1d71f30ab" providerId="ADAL" clId="{52AC3EBD-C61A-469C-9909-C421907DF2CC}" dt="2022-11-09T13:48:19.268" v="710" actId="26606"/>
          <ac:spMkLst>
            <pc:docMk/>
            <pc:sldMk cId="4016562567" sldId="271"/>
            <ac:spMk id="24" creationId="{57F72BCA-EE24-40BE-9ECA-E10C9BA55F90}"/>
          </ac:spMkLst>
        </pc:spChg>
        <pc:spChg chg="add">
          <ac:chgData name="Katrín Sigurjónsdóttir" userId="7683feff-4b61-42e7-9a14-b1b1d71f30ab" providerId="ADAL" clId="{52AC3EBD-C61A-469C-9909-C421907DF2CC}" dt="2022-11-09T13:48:19.268" v="710" actId="26606"/>
          <ac:spMkLst>
            <pc:docMk/>
            <pc:sldMk cId="4016562567" sldId="271"/>
            <ac:spMk id="25" creationId="{6B3C4597-DD46-4BFC-B999-C52879B95B16}"/>
          </ac:spMkLst>
        </pc:spChg>
        <pc:spChg chg="add">
          <ac:chgData name="Katrín Sigurjónsdóttir" userId="7683feff-4b61-42e7-9a14-b1b1d71f30ab" providerId="ADAL" clId="{52AC3EBD-C61A-469C-9909-C421907DF2CC}" dt="2022-11-09T13:48:19.268" v="710" actId="26606"/>
          <ac:spMkLst>
            <pc:docMk/>
            <pc:sldMk cId="4016562567" sldId="271"/>
            <ac:spMk id="26" creationId="{632B59AC-0160-4F1D-934F-B7D8B6AE44A1}"/>
          </ac:spMkLst>
        </pc:spChg>
        <pc:spChg chg="add del">
          <ac:chgData name="Katrín Sigurjónsdóttir" userId="7683feff-4b61-42e7-9a14-b1b1d71f30ab" providerId="ADAL" clId="{52AC3EBD-C61A-469C-9909-C421907DF2CC}" dt="2022-11-09T13:48:14.662" v="709" actId="26606"/>
          <ac:spMkLst>
            <pc:docMk/>
            <pc:sldMk cId="4016562567" sldId="271"/>
            <ac:spMk id="27" creationId="{57F72BCA-EE24-40BE-9ECA-E10C9BA55F90}"/>
          </ac:spMkLst>
        </pc:spChg>
        <pc:spChg chg="add del">
          <ac:chgData name="Katrín Sigurjónsdóttir" userId="7683feff-4b61-42e7-9a14-b1b1d71f30ab" providerId="ADAL" clId="{52AC3EBD-C61A-469C-9909-C421907DF2CC}" dt="2022-11-09T13:48:14.662" v="709" actId="26606"/>
          <ac:spMkLst>
            <pc:docMk/>
            <pc:sldMk cId="4016562567" sldId="271"/>
            <ac:spMk id="29" creationId="{6B3C4597-DD46-4BFC-B999-C52879B95B16}"/>
          </ac:spMkLst>
        </pc:spChg>
        <pc:spChg chg="add del">
          <ac:chgData name="Katrín Sigurjónsdóttir" userId="7683feff-4b61-42e7-9a14-b1b1d71f30ab" providerId="ADAL" clId="{52AC3EBD-C61A-469C-9909-C421907DF2CC}" dt="2022-11-09T13:48:14.662" v="709" actId="26606"/>
          <ac:spMkLst>
            <pc:docMk/>
            <pc:sldMk cId="4016562567" sldId="271"/>
            <ac:spMk id="31" creationId="{632B59AC-0160-4F1D-934F-B7D8B6AE44A1}"/>
          </ac:spMkLst>
        </pc:spChg>
        <pc:picChg chg="mod ord">
          <ac:chgData name="Katrín Sigurjónsdóttir" userId="7683feff-4b61-42e7-9a14-b1b1d71f30ab" providerId="ADAL" clId="{52AC3EBD-C61A-469C-9909-C421907DF2CC}" dt="2022-11-09T13:48:19.268" v="710" actId="26606"/>
          <ac:picMkLst>
            <pc:docMk/>
            <pc:sldMk cId="4016562567" sldId="271"/>
            <ac:picMk id="7" creationId="{A16A2D17-C04F-0045-019C-5CF9505C9A53}"/>
          </ac:picMkLst>
        </pc:picChg>
      </pc:sldChg>
      <pc:sldChg chg="modSp mod modNotesTx">
        <pc:chgData name="Katrín Sigurjónsdóttir" userId="7683feff-4b61-42e7-9a14-b1b1d71f30ab" providerId="ADAL" clId="{52AC3EBD-C61A-469C-9909-C421907DF2CC}" dt="2022-11-10T16:14:51.981" v="1572" actId="20577"/>
        <pc:sldMkLst>
          <pc:docMk/>
          <pc:sldMk cId="4135333658" sldId="272"/>
        </pc:sldMkLst>
        <pc:spChg chg="mod">
          <ac:chgData name="Katrín Sigurjónsdóttir" userId="7683feff-4b61-42e7-9a14-b1b1d71f30ab" providerId="ADAL" clId="{52AC3EBD-C61A-469C-9909-C421907DF2CC}" dt="2022-11-10T16:14:51.981" v="1572" actId="20577"/>
          <ac:spMkLst>
            <pc:docMk/>
            <pc:sldMk cId="4135333658" sldId="272"/>
            <ac:spMk id="2" creationId="{8E7F6508-08E0-0ADC-29E3-CC03C00D7B7A}"/>
          </ac:spMkLst>
        </pc:spChg>
        <pc:spChg chg="mod">
          <ac:chgData name="Katrín Sigurjónsdóttir" userId="7683feff-4b61-42e7-9a14-b1b1d71f30ab" providerId="ADAL" clId="{52AC3EBD-C61A-469C-9909-C421907DF2CC}" dt="2022-11-09T14:06:22.879" v="1039" actId="5793"/>
          <ac:spMkLst>
            <pc:docMk/>
            <pc:sldMk cId="4135333658" sldId="272"/>
            <ac:spMk id="4" creationId="{F50FE4C4-58B1-AD3F-659C-A7706717198B}"/>
          </ac:spMkLst>
        </pc:spChg>
        <pc:spChg chg="mod">
          <ac:chgData name="Katrín Sigurjónsdóttir" userId="7683feff-4b61-42e7-9a14-b1b1d71f30ab" providerId="ADAL" clId="{52AC3EBD-C61A-469C-9909-C421907DF2CC}" dt="2022-11-10T16:14:19.751" v="1557" actId="113"/>
          <ac:spMkLst>
            <pc:docMk/>
            <pc:sldMk cId="4135333658" sldId="272"/>
            <ac:spMk id="6" creationId="{43DC5BE3-7D64-4D1F-3D85-4BE4EF0EEC5B}"/>
          </ac:spMkLst>
        </pc:spChg>
      </pc:sldChg>
      <pc:sldChg chg="modSp mod">
        <pc:chgData name="Katrín Sigurjónsdóttir" userId="7683feff-4b61-42e7-9a14-b1b1d71f30ab" providerId="ADAL" clId="{52AC3EBD-C61A-469C-9909-C421907DF2CC}" dt="2022-11-09T14:01:26.592" v="1017" actId="14100"/>
        <pc:sldMkLst>
          <pc:docMk/>
          <pc:sldMk cId="3674764796" sldId="274"/>
        </pc:sldMkLst>
        <pc:spChg chg="mod">
          <ac:chgData name="Katrín Sigurjónsdóttir" userId="7683feff-4b61-42e7-9a14-b1b1d71f30ab" providerId="ADAL" clId="{52AC3EBD-C61A-469C-9909-C421907DF2CC}" dt="2022-11-09T14:01:19.712" v="1016" actId="14100"/>
          <ac:spMkLst>
            <pc:docMk/>
            <pc:sldMk cId="3674764796" sldId="274"/>
            <ac:spMk id="2" creationId="{A7C3D5C5-7744-DF94-84A3-04F8E67C071F}"/>
          </ac:spMkLst>
        </pc:spChg>
        <pc:spChg chg="mod">
          <ac:chgData name="Katrín Sigurjónsdóttir" userId="7683feff-4b61-42e7-9a14-b1b1d71f30ab" providerId="ADAL" clId="{52AC3EBD-C61A-469C-9909-C421907DF2CC}" dt="2022-11-09T14:01:26.592" v="1017" actId="14100"/>
          <ac:spMkLst>
            <pc:docMk/>
            <pc:sldMk cId="3674764796" sldId="274"/>
            <ac:spMk id="3" creationId="{1F0FF11A-BC5D-F7EC-78E5-761AEB53FCAE}"/>
          </ac:spMkLst>
        </pc:spChg>
      </pc:sldChg>
      <pc:sldChg chg="modSp mod">
        <pc:chgData name="Katrín Sigurjónsdóttir" userId="7683feff-4b61-42e7-9a14-b1b1d71f30ab" providerId="ADAL" clId="{52AC3EBD-C61A-469C-9909-C421907DF2CC}" dt="2022-11-10T16:15:09.581" v="1576" actId="20577"/>
        <pc:sldMkLst>
          <pc:docMk/>
          <pc:sldMk cId="2759515751" sldId="277"/>
        </pc:sldMkLst>
        <pc:spChg chg="mod">
          <ac:chgData name="Katrín Sigurjónsdóttir" userId="7683feff-4b61-42e7-9a14-b1b1d71f30ab" providerId="ADAL" clId="{52AC3EBD-C61A-469C-9909-C421907DF2CC}" dt="2022-11-10T16:15:09.581" v="1576" actId="20577"/>
          <ac:spMkLst>
            <pc:docMk/>
            <pc:sldMk cId="2759515751" sldId="277"/>
            <ac:spMk id="6" creationId="{43DC5BE3-7D64-4D1F-3D85-4BE4EF0EEC5B}"/>
          </ac:spMkLst>
        </pc:spChg>
      </pc:sldChg>
      <pc:sldChg chg="addSp delSp modSp mod">
        <pc:chgData name="Katrín Sigurjónsdóttir" userId="7683feff-4b61-42e7-9a14-b1b1d71f30ab" providerId="ADAL" clId="{52AC3EBD-C61A-469C-9909-C421907DF2CC}" dt="2022-11-10T16:15:43.543" v="1609" actId="14100"/>
        <pc:sldMkLst>
          <pc:docMk/>
          <pc:sldMk cId="904449323" sldId="278"/>
        </pc:sldMkLst>
        <pc:spChg chg="mod ord">
          <ac:chgData name="Katrín Sigurjónsdóttir" userId="7683feff-4b61-42e7-9a14-b1b1d71f30ab" providerId="ADAL" clId="{52AC3EBD-C61A-469C-9909-C421907DF2CC}" dt="2022-11-10T16:15:43.543" v="1609" actId="14100"/>
          <ac:spMkLst>
            <pc:docMk/>
            <pc:sldMk cId="904449323" sldId="278"/>
            <ac:spMk id="2" creationId="{A7C3D5C5-7744-DF94-84A3-04F8E67C071F}"/>
          </ac:spMkLst>
        </pc:spChg>
        <pc:spChg chg="mod">
          <ac:chgData name="Katrín Sigurjónsdóttir" userId="7683feff-4b61-42e7-9a14-b1b1d71f30ab" providerId="ADAL" clId="{52AC3EBD-C61A-469C-9909-C421907DF2CC}" dt="2022-11-09T14:22:03.945" v="1333" actId="20577"/>
          <ac:spMkLst>
            <pc:docMk/>
            <pc:sldMk cId="904449323" sldId="278"/>
            <ac:spMk id="3" creationId="{1F0FF11A-BC5D-F7EC-78E5-761AEB53FCAE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41" creationId="{6166C6D1-23AC-49C4-BA07-238E4E9F8CEB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42" creationId="{B775CD93-9DF2-48CB-9F57-1BCA9A46C7FA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43" creationId="{1C091803-41C2-48E0-9228-5148460C7479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44" creationId="{E186B68C-84BC-4A6E-99D1-EE87483C1349}"/>
          </ac:spMkLst>
        </pc:spChg>
        <pc:spChg chg="add del">
          <ac:chgData name="Katrín Sigurjónsdóttir" userId="7683feff-4b61-42e7-9a14-b1b1d71f30ab" providerId="ADAL" clId="{52AC3EBD-C61A-469C-9909-C421907DF2CC}" dt="2022-11-09T13:45:04.772" v="665" actId="26606"/>
          <ac:spMkLst>
            <pc:docMk/>
            <pc:sldMk cId="904449323" sldId="278"/>
            <ac:spMk id="46" creationId="{6166C6D1-23AC-49C4-BA07-238E4E9F8CEB}"/>
          </ac:spMkLst>
        </pc:spChg>
        <pc:spChg chg="add del">
          <ac:chgData name="Katrín Sigurjónsdóttir" userId="7683feff-4b61-42e7-9a14-b1b1d71f30ab" providerId="ADAL" clId="{52AC3EBD-C61A-469C-9909-C421907DF2CC}" dt="2022-11-09T13:45:04.772" v="665" actId="26606"/>
          <ac:spMkLst>
            <pc:docMk/>
            <pc:sldMk cId="904449323" sldId="278"/>
            <ac:spMk id="47" creationId="{1C091803-41C2-48E0-9228-5148460C7479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48" creationId="{B775CD93-9DF2-48CB-9F57-1BCA9A46C7FA}"/>
          </ac:spMkLst>
        </pc:spChg>
        <pc:spChg chg="add del">
          <ac:chgData name="Katrín Sigurjónsdóttir" userId="7683feff-4b61-42e7-9a14-b1b1d71f30ab" providerId="ADAL" clId="{52AC3EBD-C61A-469C-9909-C421907DF2CC}" dt="2022-11-09T13:37:33.035" v="311" actId="26606"/>
          <ac:spMkLst>
            <pc:docMk/>
            <pc:sldMk cId="904449323" sldId="278"/>
            <ac:spMk id="49" creationId="{04812C46-200A-4DEB-A05E-3ED6C68C2387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50" creationId="{E186B68C-84BC-4A6E-99D1-EE87483C1349}"/>
          </ac:spMkLst>
        </pc:spChg>
        <pc:spChg chg="add del">
          <ac:chgData name="Katrín Sigurjónsdóttir" userId="7683feff-4b61-42e7-9a14-b1b1d71f30ab" providerId="ADAL" clId="{52AC3EBD-C61A-469C-9909-C421907DF2CC}" dt="2022-11-09T13:37:33.035" v="311" actId="26606"/>
          <ac:spMkLst>
            <pc:docMk/>
            <pc:sldMk cId="904449323" sldId="278"/>
            <ac:spMk id="51" creationId="{D1EA859B-E555-4109-94F3-6700E046E008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52" creationId="{6166C6D1-23AC-49C4-BA07-238E4E9F8CEB}"/>
          </ac:spMkLst>
        </pc:spChg>
        <pc:spChg chg="add del">
          <ac:chgData name="Katrín Sigurjónsdóttir" userId="7683feff-4b61-42e7-9a14-b1b1d71f30ab" providerId="ADAL" clId="{52AC3EBD-C61A-469C-9909-C421907DF2CC}" dt="2022-11-09T13:45:04.772" v="665" actId="26606"/>
          <ac:spMkLst>
            <pc:docMk/>
            <pc:sldMk cId="904449323" sldId="278"/>
            <ac:spMk id="53" creationId="{05CC4153-3F0D-4F4C-8F12-E8FC3FA40AEE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55" creationId="{33A87B69-D1B1-4DA7-B224-F220FC5235E6}"/>
          </ac:spMkLst>
        </pc:spChg>
        <pc:spChg chg="add del">
          <ac:chgData name="Katrín Sigurjónsdóttir" userId="7683feff-4b61-42e7-9a14-b1b1d71f30ab" providerId="ADAL" clId="{52AC3EBD-C61A-469C-9909-C421907DF2CC}" dt="2022-11-09T13:45:54.836" v="671" actId="26606"/>
          <ac:spMkLst>
            <pc:docMk/>
            <pc:sldMk cId="904449323" sldId="278"/>
            <ac:spMk id="57" creationId="{1C091803-41C2-48E0-9228-5148460C7479}"/>
          </ac:spMkLst>
        </pc:spChg>
        <pc:spChg chg="add del">
          <ac:chgData name="Katrín Sigurjónsdóttir" userId="7683feff-4b61-42e7-9a14-b1b1d71f30ab" providerId="ADAL" clId="{52AC3EBD-C61A-469C-9909-C421907DF2CC}" dt="2022-11-09T13:45:54.354" v="670" actId="26606"/>
          <ac:spMkLst>
            <pc:docMk/>
            <pc:sldMk cId="904449323" sldId="278"/>
            <ac:spMk id="62" creationId="{4038CB10-1F5C-4D54-9DF7-12586DE5B007}"/>
          </ac:spMkLst>
        </pc:spChg>
        <pc:spChg chg="add del">
          <ac:chgData name="Katrín Sigurjónsdóttir" userId="7683feff-4b61-42e7-9a14-b1b1d71f30ab" providerId="ADAL" clId="{52AC3EBD-C61A-469C-9909-C421907DF2CC}" dt="2022-11-09T13:45:54.354" v="670" actId="26606"/>
          <ac:spMkLst>
            <pc:docMk/>
            <pc:sldMk cId="904449323" sldId="278"/>
            <ac:spMk id="64" creationId="{73ED6512-6858-4552-B699-9A97FE9A4EA2}"/>
          </ac:spMkLst>
        </pc:spChg>
        <pc:picChg chg="mod">
          <ac:chgData name="Katrín Sigurjónsdóttir" userId="7683feff-4b61-42e7-9a14-b1b1d71f30ab" providerId="ADAL" clId="{52AC3EBD-C61A-469C-9909-C421907DF2CC}" dt="2022-11-09T13:45:54.836" v="671" actId="26606"/>
          <ac:picMkLst>
            <pc:docMk/>
            <pc:sldMk cId="904449323" sldId="278"/>
            <ac:picMk id="5" creationId="{6786896F-E24E-E6CF-EBDA-494E31272E35}"/>
          </ac:picMkLst>
        </pc:picChg>
      </pc:sldChg>
      <pc:sldChg chg="modSp new del mod">
        <pc:chgData name="Katrín Sigurjónsdóttir" userId="7683feff-4b61-42e7-9a14-b1b1d71f30ab" providerId="ADAL" clId="{52AC3EBD-C61A-469C-9909-C421907DF2CC}" dt="2022-11-09T13:31:47.691" v="5" actId="2696"/>
        <pc:sldMkLst>
          <pc:docMk/>
          <pc:sldMk cId="368946811" sldId="279"/>
        </pc:sldMkLst>
        <pc:spChg chg="mod">
          <ac:chgData name="Katrín Sigurjónsdóttir" userId="7683feff-4b61-42e7-9a14-b1b1d71f30ab" providerId="ADAL" clId="{52AC3EBD-C61A-469C-9909-C421907DF2CC}" dt="2022-11-09T13:31:31.857" v="4" actId="20577"/>
          <ac:spMkLst>
            <pc:docMk/>
            <pc:sldMk cId="368946811" sldId="279"/>
            <ac:spMk id="3" creationId="{D6F32B43-EC12-C49E-F6CD-5A0008024EC6}"/>
          </ac:spMkLst>
        </pc:spChg>
      </pc:sldChg>
      <pc:sldChg chg="modSp add del mod ord">
        <pc:chgData name="Katrín Sigurjónsdóttir" userId="7683feff-4b61-42e7-9a14-b1b1d71f30ab" providerId="ADAL" clId="{52AC3EBD-C61A-469C-9909-C421907DF2CC}" dt="2022-11-09T14:19:45.650" v="1309" actId="2696"/>
        <pc:sldMkLst>
          <pc:docMk/>
          <pc:sldMk cId="3656794882" sldId="279"/>
        </pc:sldMkLst>
        <pc:spChg chg="mod">
          <ac:chgData name="Katrín Sigurjónsdóttir" userId="7683feff-4b61-42e7-9a14-b1b1d71f30ab" providerId="ADAL" clId="{52AC3EBD-C61A-469C-9909-C421907DF2CC}" dt="2022-11-09T13:43:29.342" v="642" actId="20577"/>
          <ac:spMkLst>
            <pc:docMk/>
            <pc:sldMk cId="3656794882" sldId="279"/>
            <ac:spMk id="2" creationId="{8E7F6508-08E0-0ADC-29E3-CC03C00D7B7A}"/>
          </ac:spMkLst>
        </pc:spChg>
        <pc:spChg chg="mod">
          <ac:chgData name="Katrín Sigurjónsdóttir" userId="7683feff-4b61-42e7-9a14-b1b1d71f30ab" providerId="ADAL" clId="{52AC3EBD-C61A-469C-9909-C421907DF2CC}" dt="2022-11-09T13:41:38.003" v="444" actId="5793"/>
          <ac:spMkLst>
            <pc:docMk/>
            <pc:sldMk cId="3656794882" sldId="279"/>
            <ac:spMk id="4" creationId="{F50FE4C4-58B1-AD3F-659C-A7706717198B}"/>
          </ac:spMkLst>
        </pc:spChg>
        <pc:spChg chg="mod">
          <ac:chgData name="Katrín Sigurjónsdóttir" userId="7683feff-4b61-42e7-9a14-b1b1d71f30ab" providerId="ADAL" clId="{52AC3EBD-C61A-469C-9909-C421907DF2CC}" dt="2022-11-09T13:46:58.914" v="706" actId="20577"/>
          <ac:spMkLst>
            <pc:docMk/>
            <pc:sldMk cId="3656794882" sldId="279"/>
            <ac:spMk id="6" creationId="{43DC5BE3-7D64-4D1F-3D85-4BE4EF0EEC5B}"/>
          </ac:spMkLst>
        </pc:spChg>
      </pc:sldChg>
      <pc:sldChg chg="modSp add mod ord">
        <pc:chgData name="Katrín Sigurjónsdóttir" userId="7683feff-4b61-42e7-9a14-b1b1d71f30ab" providerId="ADAL" clId="{52AC3EBD-C61A-469C-9909-C421907DF2CC}" dt="2022-11-09T14:00:01.277" v="1008" actId="20577"/>
        <pc:sldMkLst>
          <pc:docMk/>
          <pc:sldMk cId="897039463" sldId="280"/>
        </pc:sldMkLst>
        <pc:spChg chg="mod">
          <ac:chgData name="Katrín Sigurjónsdóttir" userId="7683feff-4b61-42e7-9a14-b1b1d71f30ab" providerId="ADAL" clId="{52AC3EBD-C61A-469C-9909-C421907DF2CC}" dt="2022-11-09T13:58:29.056" v="985" actId="14100"/>
          <ac:spMkLst>
            <pc:docMk/>
            <pc:sldMk cId="897039463" sldId="280"/>
            <ac:spMk id="2" creationId="{8E7F6508-08E0-0ADC-29E3-CC03C00D7B7A}"/>
          </ac:spMkLst>
        </pc:spChg>
        <pc:spChg chg="mod">
          <ac:chgData name="Katrín Sigurjónsdóttir" userId="7683feff-4b61-42e7-9a14-b1b1d71f30ab" providerId="ADAL" clId="{52AC3EBD-C61A-469C-9909-C421907DF2CC}" dt="2022-11-09T14:00:01.277" v="1008" actId="20577"/>
          <ac:spMkLst>
            <pc:docMk/>
            <pc:sldMk cId="897039463" sldId="280"/>
            <ac:spMk id="4" creationId="{F50FE4C4-58B1-AD3F-659C-A7706717198B}"/>
          </ac:spMkLst>
        </pc:spChg>
        <pc:spChg chg="mod">
          <ac:chgData name="Katrín Sigurjónsdóttir" userId="7683feff-4b61-42e7-9a14-b1b1d71f30ab" providerId="ADAL" clId="{52AC3EBD-C61A-469C-9909-C421907DF2CC}" dt="2022-11-09T13:57:39.665" v="925" actId="6549"/>
          <ac:spMkLst>
            <pc:docMk/>
            <pc:sldMk cId="897039463" sldId="280"/>
            <ac:spMk id="6" creationId="{43DC5BE3-7D64-4D1F-3D85-4BE4EF0EEC5B}"/>
          </ac:spMkLst>
        </pc:spChg>
      </pc:sldChg>
      <pc:sldChg chg="addSp delSp modSp add mod ord modClrScheme delDesignElem chgLayout">
        <pc:chgData name="Katrín Sigurjónsdóttir" userId="7683feff-4b61-42e7-9a14-b1b1d71f30ab" providerId="ADAL" clId="{52AC3EBD-C61A-469C-9909-C421907DF2CC}" dt="2022-11-09T14:30:01.613" v="1351" actId="403"/>
        <pc:sldMkLst>
          <pc:docMk/>
          <pc:sldMk cId="1481171449" sldId="281"/>
        </pc:sldMkLst>
        <pc:spChg chg="mod ord">
          <ac:chgData name="Katrín Sigurjónsdóttir" userId="7683feff-4b61-42e7-9a14-b1b1d71f30ab" providerId="ADAL" clId="{52AC3EBD-C61A-469C-9909-C421907DF2CC}" dt="2022-11-09T14:30:01.613" v="1351" actId="403"/>
          <ac:spMkLst>
            <pc:docMk/>
            <pc:sldMk cId="1481171449" sldId="281"/>
            <ac:spMk id="2" creationId="{A7C3D5C5-7744-DF94-84A3-04F8E67C071F}"/>
          </ac:spMkLst>
        </pc:spChg>
        <pc:spChg chg="mod ord">
          <ac:chgData name="Katrín Sigurjónsdóttir" userId="7683feff-4b61-42e7-9a14-b1b1d71f30ab" providerId="ADAL" clId="{52AC3EBD-C61A-469C-9909-C421907DF2CC}" dt="2022-11-09T14:14:33.278" v="1252" actId="27636"/>
          <ac:spMkLst>
            <pc:docMk/>
            <pc:sldMk cId="1481171449" sldId="281"/>
            <ac:spMk id="3" creationId="{1F0FF11A-BC5D-F7EC-78E5-761AEB53FCAE}"/>
          </ac:spMkLst>
        </pc:spChg>
        <pc:spChg chg="add del mod ord">
          <ac:chgData name="Katrín Sigurjónsdóttir" userId="7683feff-4b61-42e7-9a14-b1b1d71f30ab" providerId="ADAL" clId="{52AC3EBD-C61A-469C-9909-C421907DF2CC}" dt="2022-11-09T14:15:47.549" v="1259" actId="26606"/>
          <ac:spMkLst>
            <pc:docMk/>
            <pc:sldMk cId="1481171449" sldId="281"/>
            <ac:spMk id="5" creationId="{9CE32EE3-B367-11A1-4E34-6DC8938E0F33}"/>
          </ac:spMkLst>
        </pc:spChg>
        <pc:spChg chg="del">
          <ac:chgData name="Katrín Sigurjónsdóttir" userId="7683feff-4b61-42e7-9a14-b1b1d71f30ab" providerId="ADAL" clId="{52AC3EBD-C61A-469C-9909-C421907DF2CC}" dt="2022-11-09T14:12:10.294" v="1197" actId="700"/>
          <ac:spMkLst>
            <pc:docMk/>
            <pc:sldMk cId="1481171449" sldId="281"/>
            <ac:spMk id="24" creationId="{57F72BCA-EE24-40BE-9ECA-E10C9BA55F90}"/>
          </ac:spMkLst>
        </pc:spChg>
        <pc:spChg chg="del">
          <ac:chgData name="Katrín Sigurjónsdóttir" userId="7683feff-4b61-42e7-9a14-b1b1d71f30ab" providerId="ADAL" clId="{52AC3EBD-C61A-469C-9909-C421907DF2CC}" dt="2022-11-09T14:12:10.294" v="1197" actId="700"/>
          <ac:spMkLst>
            <pc:docMk/>
            <pc:sldMk cId="1481171449" sldId="281"/>
            <ac:spMk id="25" creationId="{6B3C4597-DD46-4BFC-B999-C52879B95B16}"/>
          </ac:spMkLst>
        </pc:spChg>
        <pc:spChg chg="del">
          <ac:chgData name="Katrín Sigurjónsdóttir" userId="7683feff-4b61-42e7-9a14-b1b1d71f30ab" providerId="ADAL" clId="{52AC3EBD-C61A-469C-9909-C421907DF2CC}" dt="2022-11-09T14:12:10.294" v="1197" actId="700"/>
          <ac:spMkLst>
            <pc:docMk/>
            <pc:sldMk cId="1481171449" sldId="281"/>
            <ac:spMk id="26" creationId="{632B59AC-0160-4F1D-934F-B7D8B6AE44A1}"/>
          </ac:spMkLst>
        </pc:spChg>
        <pc:graphicFrameChg chg="add mod modGraphic">
          <ac:chgData name="Katrín Sigurjónsdóttir" userId="7683feff-4b61-42e7-9a14-b1b1d71f30ab" providerId="ADAL" clId="{52AC3EBD-C61A-469C-9909-C421907DF2CC}" dt="2022-11-09T14:21:37.871" v="1331" actId="20577"/>
          <ac:graphicFrameMkLst>
            <pc:docMk/>
            <pc:sldMk cId="1481171449" sldId="281"/>
            <ac:graphicFrameMk id="8" creationId="{2C87008B-72EA-FC6C-2DF4-1B73981DBCAF}"/>
          </ac:graphicFrameMkLst>
        </pc:graphicFrameChg>
        <pc:picChg chg="add mod">
          <ac:chgData name="Katrín Sigurjónsdóttir" userId="7683feff-4b61-42e7-9a14-b1b1d71f30ab" providerId="ADAL" clId="{52AC3EBD-C61A-469C-9909-C421907DF2CC}" dt="2022-11-09T14:18:14.014" v="1282" actId="14100"/>
          <ac:picMkLst>
            <pc:docMk/>
            <pc:sldMk cId="1481171449" sldId="281"/>
            <ac:picMk id="4" creationId="{B3993FD9-8C16-E12F-322D-9660B41ACDF2}"/>
          </ac:picMkLst>
        </pc:picChg>
        <pc:picChg chg="del">
          <ac:chgData name="Katrín Sigurjónsdóttir" userId="7683feff-4b61-42e7-9a14-b1b1d71f30ab" providerId="ADAL" clId="{52AC3EBD-C61A-469C-9909-C421907DF2CC}" dt="2022-11-09T14:11:40.641" v="1194" actId="478"/>
          <ac:picMkLst>
            <pc:docMk/>
            <pc:sldMk cId="1481171449" sldId="281"/>
            <ac:picMk id="7" creationId="{A16A2D17-C04F-0045-019C-5CF9505C9A5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14C73-5222-4AFD-A83F-C2A83243661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D4CD4-7752-4718-94C1-2514086723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Fundur</a:t>
          </a:r>
          <a:r>
            <a:rPr lang="en-US" sz="2000" dirty="0"/>
            <a:t> </a:t>
          </a:r>
          <a:r>
            <a:rPr lang="en-US" sz="2000" dirty="0" err="1"/>
            <a:t>með</a:t>
          </a:r>
          <a:r>
            <a:rPr lang="en-US" sz="2000" dirty="0"/>
            <a:t> FSRE um </a:t>
          </a:r>
          <a:r>
            <a:rPr lang="en-US" sz="2000" dirty="0" err="1"/>
            <a:t>stöðuna</a:t>
          </a:r>
          <a:r>
            <a:rPr lang="en-US" sz="2000" dirty="0"/>
            <a:t> í </a:t>
          </a:r>
          <a:r>
            <a:rPr lang="en-US" sz="2000" dirty="0" err="1"/>
            <a:t>viðræðum</a:t>
          </a:r>
          <a:r>
            <a:rPr lang="en-US" sz="2000" dirty="0"/>
            <a:t> </a:t>
          </a:r>
          <a:r>
            <a:rPr lang="en-US" sz="2000" dirty="0" err="1"/>
            <a:t>við</a:t>
          </a:r>
          <a:r>
            <a:rPr lang="en-US" sz="2000" dirty="0"/>
            <a:t> </a:t>
          </a:r>
          <a:r>
            <a:rPr lang="en-US" sz="2000" dirty="0" err="1"/>
            <a:t>hönnuði</a:t>
          </a:r>
          <a:r>
            <a:rPr lang="en-US" sz="2000" dirty="0"/>
            <a:t> um </a:t>
          </a:r>
          <a:r>
            <a:rPr lang="en-US" sz="2000" dirty="0" err="1"/>
            <a:t>einföldun</a:t>
          </a:r>
          <a:r>
            <a:rPr lang="en-US" sz="2000" dirty="0"/>
            <a:t> </a:t>
          </a:r>
          <a:r>
            <a:rPr lang="en-US" sz="2000" dirty="0" err="1"/>
            <a:t>hönnunar</a:t>
          </a:r>
          <a:r>
            <a:rPr lang="en-US" sz="2000" dirty="0"/>
            <a:t> og </a:t>
          </a:r>
          <a:r>
            <a:rPr lang="en-US" sz="2000" dirty="0" err="1"/>
            <a:t>lækkun</a:t>
          </a:r>
          <a:r>
            <a:rPr lang="en-US" sz="2000" dirty="0"/>
            <a:t> </a:t>
          </a:r>
          <a:r>
            <a:rPr lang="en-US" sz="2000" dirty="0" err="1"/>
            <a:t>áætlaðs</a:t>
          </a:r>
          <a:r>
            <a:rPr lang="en-US" sz="2000" dirty="0"/>
            <a:t> </a:t>
          </a:r>
          <a:r>
            <a:rPr lang="en-US" sz="2000" dirty="0" err="1"/>
            <a:t>kostnaðar</a:t>
          </a:r>
          <a:r>
            <a:rPr lang="en-US" sz="2000" dirty="0"/>
            <a:t> </a:t>
          </a:r>
          <a:r>
            <a:rPr lang="en-US" sz="2000" dirty="0" err="1"/>
            <a:t>við</a:t>
          </a:r>
          <a:r>
            <a:rPr lang="en-US" sz="2000" dirty="0"/>
            <a:t> </a:t>
          </a:r>
          <a:r>
            <a:rPr lang="en-US" sz="2000" dirty="0" err="1"/>
            <a:t>framkvæmd</a:t>
          </a:r>
          <a:r>
            <a:rPr lang="en-US" sz="2000" dirty="0"/>
            <a:t> 9. </a:t>
          </a:r>
          <a:r>
            <a:rPr lang="en-US" sz="2000" dirty="0" err="1"/>
            <a:t>nóv</a:t>
          </a:r>
          <a:r>
            <a:rPr lang="en-US" sz="2000" dirty="0"/>
            <a:t>.</a:t>
          </a:r>
        </a:p>
      </dgm:t>
    </dgm:pt>
    <dgm:pt modelId="{3B54524A-446C-48B1-B69B-28177C1CDA4B}" type="parTrans" cxnId="{814DEF88-5CEA-4304-B096-80F830BCB850}">
      <dgm:prSet/>
      <dgm:spPr/>
      <dgm:t>
        <a:bodyPr/>
        <a:lstStyle/>
        <a:p>
          <a:endParaRPr lang="en-US"/>
        </a:p>
      </dgm:t>
    </dgm:pt>
    <dgm:pt modelId="{0D4005C6-76E2-4829-82D3-4BB1B7CBA28E}" type="sibTrans" cxnId="{814DEF88-5CEA-4304-B096-80F830BCB850}">
      <dgm:prSet/>
      <dgm:spPr/>
      <dgm:t>
        <a:bodyPr/>
        <a:lstStyle/>
        <a:p>
          <a:endParaRPr lang="en-US"/>
        </a:p>
      </dgm:t>
    </dgm:pt>
    <dgm:pt modelId="{13C1F825-437A-4FB5-B94C-A04992F128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Samtalsfundur</a:t>
          </a:r>
          <a:r>
            <a:rPr lang="en-US" sz="2000" dirty="0"/>
            <a:t> </a:t>
          </a:r>
          <a:r>
            <a:rPr lang="en-US" sz="2000" dirty="0" err="1"/>
            <a:t>með</a:t>
          </a:r>
          <a:r>
            <a:rPr lang="en-US" sz="2000" dirty="0"/>
            <a:t> FSRE og </a:t>
          </a:r>
          <a:r>
            <a:rPr lang="en-US" sz="2000" dirty="0" err="1"/>
            <a:t>heilbrigðisráðuneytinu</a:t>
          </a:r>
          <a:r>
            <a:rPr lang="en-US" sz="2000" dirty="0"/>
            <a:t> 24. </a:t>
          </a:r>
          <a:r>
            <a:rPr lang="en-US" sz="2000" dirty="0" err="1"/>
            <a:t>nóv</a:t>
          </a:r>
          <a:r>
            <a:rPr lang="en-US" sz="2000" dirty="0"/>
            <a:t>., </a:t>
          </a:r>
          <a:r>
            <a:rPr lang="en-US" sz="2000" dirty="0" err="1"/>
            <a:t>yfirferð</a:t>
          </a:r>
          <a:r>
            <a:rPr lang="en-US" sz="2000" dirty="0"/>
            <a:t> </a:t>
          </a:r>
          <a:r>
            <a:rPr lang="en-US" sz="2000" dirty="0" err="1"/>
            <a:t>yfir</a:t>
          </a:r>
          <a:r>
            <a:rPr lang="en-US" sz="2000" dirty="0"/>
            <a:t> </a:t>
          </a:r>
          <a:r>
            <a:rPr lang="en-US" sz="2000" dirty="0" err="1"/>
            <a:t>vinnu</a:t>
          </a:r>
          <a:r>
            <a:rPr lang="en-US" sz="2000" dirty="0"/>
            <a:t> </a:t>
          </a:r>
          <a:r>
            <a:rPr lang="en-US" sz="2000" dirty="0" err="1"/>
            <a:t>frá</a:t>
          </a:r>
          <a:r>
            <a:rPr lang="en-US" sz="2000" dirty="0"/>
            <a:t> fundi 12. </a:t>
          </a:r>
          <a:r>
            <a:rPr lang="en-US" sz="2000" dirty="0" err="1"/>
            <a:t>okt</a:t>
          </a:r>
          <a:r>
            <a:rPr lang="en-US" sz="2000" dirty="0"/>
            <a:t>.</a:t>
          </a:r>
        </a:p>
      </dgm:t>
    </dgm:pt>
    <dgm:pt modelId="{9D1AD610-396D-445F-B598-BA475913F405}" type="parTrans" cxnId="{071468BA-E047-4D06-829D-3B24BE1176E9}">
      <dgm:prSet/>
      <dgm:spPr/>
      <dgm:t>
        <a:bodyPr/>
        <a:lstStyle/>
        <a:p>
          <a:endParaRPr lang="en-US"/>
        </a:p>
      </dgm:t>
    </dgm:pt>
    <dgm:pt modelId="{7B803B79-6FD6-4C2B-BB05-BCBBC7DAC06F}" type="sibTrans" cxnId="{071468BA-E047-4D06-829D-3B24BE1176E9}">
      <dgm:prSet/>
      <dgm:spPr/>
      <dgm:t>
        <a:bodyPr/>
        <a:lstStyle/>
        <a:p>
          <a:endParaRPr lang="en-US"/>
        </a:p>
      </dgm:t>
    </dgm:pt>
    <dgm:pt modelId="{B55ABC27-E49E-4EB4-B5C5-A89E3E2634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Ná</a:t>
          </a:r>
          <a:r>
            <a:rPr lang="en-US" sz="2000" dirty="0"/>
            <a:t> </a:t>
          </a:r>
          <a:r>
            <a:rPr lang="en-US" sz="2000" dirty="0" err="1"/>
            <a:t>niðurstöðu</a:t>
          </a:r>
          <a:r>
            <a:rPr lang="en-US" sz="2000" dirty="0"/>
            <a:t> </a:t>
          </a:r>
          <a:r>
            <a:rPr lang="en-US" sz="2000" dirty="0" err="1"/>
            <a:t>með</a:t>
          </a:r>
          <a:r>
            <a:rPr lang="en-US" sz="2000" dirty="0"/>
            <a:t> </a:t>
          </a:r>
          <a:r>
            <a:rPr lang="en-US" sz="2000" dirty="0" err="1"/>
            <a:t>Ríkinu</a:t>
          </a:r>
          <a:r>
            <a:rPr lang="en-US" sz="2000" dirty="0"/>
            <a:t> um </a:t>
          </a:r>
          <a:r>
            <a:rPr lang="en-US" sz="2000" dirty="0" err="1"/>
            <a:t>kostnað</a:t>
          </a:r>
          <a:r>
            <a:rPr lang="en-US" sz="2000" dirty="0"/>
            <a:t> og </a:t>
          </a:r>
          <a:r>
            <a:rPr lang="en-US" sz="2000" dirty="0" err="1"/>
            <a:t>framkvæmd</a:t>
          </a:r>
          <a:r>
            <a:rPr lang="en-US" sz="2000" dirty="0"/>
            <a:t> </a:t>
          </a:r>
          <a:r>
            <a:rPr lang="en-US" sz="2000" dirty="0" err="1"/>
            <a:t>verkefnisins</a:t>
          </a:r>
          <a:r>
            <a:rPr lang="en-US" sz="2000" dirty="0"/>
            <a:t>, </a:t>
          </a:r>
          <a:r>
            <a:rPr lang="en-US" sz="2000" dirty="0" err="1"/>
            <a:t>greiðsluflæði</a:t>
          </a:r>
          <a:r>
            <a:rPr lang="en-US" sz="2000" dirty="0"/>
            <a:t> og </a:t>
          </a:r>
          <a:r>
            <a:rPr lang="en-US" sz="2000" dirty="0" err="1"/>
            <a:t>fjármögnun</a:t>
          </a:r>
          <a:r>
            <a:rPr lang="en-US" sz="2000" dirty="0"/>
            <a:t>.</a:t>
          </a:r>
        </a:p>
      </dgm:t>
    </dgm:pt>
    <dgm:pt modelId="{5B9B0090-F74D-4485-8FBD-D37DB6E84D96}" type="parTrans" cxnId="{BC0D7B93-12B1-4A56-AFDD-0322BDEBC3C7}">
      <dgm:prSet/>
      <dgm:spPr/>
      <dgm:t>
        <a:bodyPr/>
        <a:lstStyle/>
        <a:p>
          <a:endParaRPr lang="en-US"/>
        </a:p>
      </dgm:t>
    </dgm:pt>
    <dgm:pt modelId="{93AA8597-3267-48B8-9E2F-23E32C3AF794}" type="sibTrans" cxnId="{BC0D7B93-12B1-4A56-AFDD-0322BDEBC3C7}">
      <dgm:prSet/>
      <dgm:spPr/>
      <dgm:t>
        <a:bodyPr/>
        <a:lstStyle/>
        <a:p>
          <a:endParaRPr lang="en-US"/>
        </a:p>
      </dgm:t>
    </dgm:pt>
    <dgm:pt modelId="{2475E2B0-238E-41A8-AE07-CF76936761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SOF </a:t>
          </a:r>
          <a:r>
            <a:rPr lang="en-US" sz="2000" dirty="0" err="1"/>
            <a:t>samþykki</a:t>
          </a:r>
          <a:r>
            <a:rPr lang="en-US" sz="2000" dirty="0"/>
            <a:t> </a:t>
          </a:r>
          <a:r>
            <a:rPr lang="en-US" sz="2000" dirty="0" err="1"/>
            <a:t>framkvæmdina</a:t>
          </a:r>
          <a:r>
            <a:rPr lang="en-US" sz="2000" dirty="0"/>
            <a:t>.</a:t>
          </a:r>
        </a:p>
      </dgm:t>
    </dgm:pt>
    <dgm:pt modelId="{59DFB388-BBBA-4932-95F9-FE2F80B0AB07}" type="parTrans" cxnId="{742D43EA-B2D4-4DBC-9DAF-817F2F13317A}">
      <dgm:prSet/>
      <dgm:spPr/>
      <dgm:t>
        <a:bodyPr/>
        <a:lstStyle/>
        <a:p>
          <a:endParaRPr lang="en-US"/>
        </a:p>
      </dgm:t>
    </dgm:pt>
    <dgm:pt modelId="{1C600BC8-328E-4F04-A9DA-43F3367EF81C}" type="sibTrans" cxnId="{742D43EA-B2D4-4DBC-9DAF-817F2F13317A}">
      <dgm:prSet/>
      <dgm:spPr/>
      <dgm:t>
        <a:bodyPr/>
        <a:lstStyle/>
        <a:p>
          <a:endParaRPr lang="en-US"/>
        </a:p>
      </dgm:t>
    </dgm:pt>
    <dgm:pt modelId="{1BD031A5-A2E9-4B81-B873-9907DBCA0E8E}" type="pres">
      <dgm:prSet presAssocID="{8FE14C73-5222-4AFD-A83F-C2A832436614}" presName="root" presStyleCnt="0">
        <dgm:presLayoutVars>
          <dgm:dir/>
          <dgm:resizeHandles val="exact"/>
        </dgm:presLayoutVars>
      </dgm:prSet>
      <dgm:spPr/>
    </dgm:pt>
    <dgm:pt modelId="{B97F0826-2339-4271-8B7F-B83D1D3E7768}" type="pres">
      <dgm:prSet presAssocID="{65DD4CD4-7752-4718-94C1-2514086723E5}" presName="compNode" presStyleCnt="0"/>
      <dgm:spPr/>
    </dgm:pt>
    <dgm:pt modelId="{DDD15639-508E-47D0-AAD0-A879AF808E51}" type="pres">
      <dgm:prSet presAssocID="{65DD4CD4-7752-4718-94C1-2514086723E5}" presName="bgRect" presStyleLbl="bgShp" presStyleIdx="0" presStyleCnt="4"/>
      <dgm:spPr/>
    </dgm:pt>
    <dgm:pt modelId="{96841C99-D511-4EFB-9000-CA0FC6FB892D}" type="pres">
      <dgm:prSet presAssocID="{65DD4CD4-7752-4718-94C1-2514086723E5}" presName="iconRect" presStyleLbl="node1" presStyleIdx="0" presStyleCnt="4"/>
      <dgm:spPr/>
    </dgm:pt>
    <dgm:pt modelId="{192BAA80-C2DC-4504-8F74-C772797ECAE1}" type="pres">
      <dgm:prSet presAssocID="{65DD4CD4-7752-4718-94C1-2514086723E5}" presName="spaceRect" presStyleCnt="0"/>
      <dgm:spPr/>
    </dgm:pt>
    <dgm:pt modelId="{90CF644E-9504-4D26-84AE-FE14A17529EE}" type="pres">
      <dgm:prSet presAssocID="{65DD4CD4-7752-4718-94C1-2514086723E5}" presName="parTx" presStyleLbl="revTx" presStyleIdx="0" presStyleCnt="4" custScaleX="119948">
        <dgm:presLayoutVars>
          <dgm:chMax val="0"/>
          <dgm:chPref val="0"/>
        </dgm:presLayoutVars>
      </dgm:prSet>
      <dgm:spPr/>
    </dgm:pt>
    <dgm:pt modelId="{2FB5FAA7-8C5A-4FB1-9A1A-915E83DFF299}" type="pres">
      <dgm:prSet presAssocID="{0D4005C6-76E2-4829-82D3-4BB1B7CBA28E}" presName="sibTrans" presStyleCnt="0"/>
      <dgm:spPr/>
    </dgm:pt>
    <dgm:pt modelId="{656F9DB0-0708-49D7-B47E-B454B1FA4BA4}" type="pres">
      <dgm:prSet presAssocID="{13C1F825-437A-4FB5-B94C-A04992F128C3}" presName="compNode" presStyleCnt="0"/>
      <dgm:spPr/>
    </dgm:pt>
    <dgm:pt modelId="{CEE9A0F3-9B60-47E9-AC5E-F63B4D0EA036}" type="pres">
      <dgm:prSet presAssocID="{13C1F825-437A-4FB5-B94C-A04992F128C3}" presName="bgRect" presStyleLbl="bgShp" presStyleIdx="1" presStyleCnt="4"/>
      <dgm:spPr/>
    </dgm:pt>
    <dgm:pt modelId="{F8488065-871F-4561-8557-A9B3D0C5A843}" type="pres">
      <dgm:prSet presAssocID="{13C1F825-437A-4FB5-B94C-A04992F128C3}" presName="iconRect" presStyleLbl="node1" presStyleIdx="1" presStyleCnt="4"/>
      <dgm:spPr/>
    </dgm:pt>
    <dgm:pt modelId="{1A4E22F8-9DED-42B9-A9BE-A3BAC8DBB7B5}" type="pres">
      <dgm:prSet presAssocID="{13C1F825-437A-4FB5-B94C-A04992F128C3}" presName="spaceRect" presStyleCnt="0"/>
      <dgm:spPr/>
    </dgm:pt>
    <dgm:pt modelId="{467FC13C-EE64-48A3-B192-6CDC695A39C4}" type="pres">
      <dgm:prSet presAssocID="{13C1F825-437A-4FB5-B94C-A04992F128C3}" presName="parTx" presStyleLbl="revTx" presStyleIdx="1" presStyleCnt="4" custScaleX="118644">
        <dgm:presLayoutVars>
          <dgm:chMax val="0"/>
          <dgm:chPref val="0"/>
        </dgm:presLayoutVars>
      </dgm:prSet>
      <dgm:spPr/>
    </dgm:pt>
    <dgm:pt modelId="{047B7EF0-3114-41EA-9927-1638F03B0781}" type="pres">
      <dgm:prSet presAssocID="{7B803B79-6FD6-4C2B-BB05-BCBBC7DAC06F}" presName="sibTrans" presStyleCnt="0"/>
      <dgm:spPr/>
    </dgm:pt>
    <dgm:pt modelId="{562AD237-4960-4A41-ADD9-8B9A42D6E2A0}" type="pres">
      <dgm:prSet presAssocID="{B55ABC27-E49E-4EB4-B5C5-A89E3E263441}" presName="compNode" presStyleCnt="0"/>
      <dgm:spPr/>
    </dgm:pt>
    <dgm:pt modelId="{5B433735-433B-4091-85BA-883C3C923B3C}" type="pres">
      <dgm:prSet presAssocID="{B55ABC27-E49E-4EB4-B5C5-A89E3E263441}" presName="bgRect" presStyleLbl="bgShp" presStyleIdx="2" presStyleCnt="4"/>
      <dgm:spPr/>
    </dgm:pt>
    <dgm:pt modelId="{62F92B1D-117D-42FE-A561-D4106C021630}" type="pres">
      <dgm:prSet presAssocID="{B55ABC27-E49E-4EB4-B5C5-A89E3E263441}" presName="iconRect" presStyleLbl="node1" presStyleIdx="2" presStyleCnt="4"/>
      <dgm:spPr/>
    </dgm:pt>
    <dgm:pt modelId="{1928EDCA-0595-4CFB-BD7B-FDE119A1C216}" type="pres">
      <dgm:prSet presAssocID="{B55ABC27-E49E-4EB4-B5C5-A89E3E263441}" presName="spaceRect" presStyleCnt="0"/>
      <dgm:spPr/>
    </dgm:pt>
    <dgm:pt modelId="{BC26D8A3-CCEC-4EEE-98EE-5050F22C35A8}" type="pres">
      <dgm:prSet presAssocID="{B55ABC27-E49E-4EB4-B5C5-A89E3E263441}" presName="parTx" presStyleLbl="revTx" presStyleIdx="2" presStyleCnt="4" custScaleX="116999">
        <dgm:presLayoutVars>
          <dgm:chMax val="0"/>
          <dgm:chPref val="0"/>
        </dgm:presLayoutVars>
      </dgm:prSet>
      <dgm:spPr/>
    </dgm:pt>
    <dgm:pt modelId="{3AB8F28A-7097-4770-9B31-A8488E8871E7}" type="pres">
      <dgm:prSet presAssocID="{93AA8597-3267-48B8-9E2F-23E32C3AF794}" presName="sibTrans" presStyleCnt="0"/>
      <dgm:spPr/>
    </dgm:pt>
    <dgm:pt modelId="{AEAFB974-668E-4C41-B89A-F506DD6EC6B6}" type="pres">
      <dgm:prSet presAssocID="{2475E2B0-238E-41A8-AE07-CF76936761D6}" presName="compNode" presStyleCnt="0"/>
      <dgm:spPr/>
    </dgm:pt>
    <dgm:pt modelId="{F18700C7-452B-4912-B899-0A59F580548B}" type="pres">
      <dgm:prSet presAssocID="{2475E2B0-238E-41A8-AE07-CF76936761D6}" presName="bgRect" presStyleLbl="bgShp" presStyleIdx="3" presStyleCnt="4" custLinFactNeighborX="1368" custLinFactNeighborY="850"/>
      <dgm:spPr/>
    </dgm:pt>
    <dgm:pt modelId="{6D4A78D4-C35B-4273-BD75-66686CF73C42}" type="pres">
      <dgm:prSet presAssocID="{2475E2B0-238E-41A8-AE07-CF76936761D6}" presName="iconRect" presStyleLbl="node1" presStyleIdx="3" presStyleCnt="4"/>
      <dgm:spPr/>
    </dgm:pt>
    <dgm:pt modelId="{E89774C0-7E6E-444F-8FC0-B740A30710E3}" type="pres">
      <dgm:prSet presAssocID="{2475E2B0-238E-41A8-AE07-CF76936761D6}" presName="spaceRect" presStyleCnt="0"/>
      <dgm:spPr/>
    </dgm:pt>
    <dgm:pt modelId="{63DB3724-B4D8-4785-8602-D9269B22B962}" type="pres">
      <dgm:prSet presAssocID="{2475E2B0-238E-41A8-AE07-CF76936761D6}" presName="parTx" presStyleLbl="revTx" presStyleIdx="3" presStyleCnt="4" custScaleX="116999">
        <dgm:presLayoutVars>
          <dgm:chMax val="0"/>
          <dgm:chPref val="0"/>
        </dgm:presLayoutVars>
      </dgm:prSet>
      <dgm:spPr/>
    </dgm:pt>
  </dgm:ptLst>
  <dgm:cxnLst>
    <dgm:cxn modelId="{4711763C-DAC0-41E1-B3DC-C5087E2CF3C2}" type="presOf" srcId="{8FE14C73-5222-4AFD-A83F-C2A832436614}" destId="{1BD031A5-A2E9-4B81-B873-9907DBCA0E8E}" srcOrd="0" destOrd="0" presId="urn:microsoft.com/office/officeart/2018/2/layout/IconVerticalSolidList"/>
    <dgm:cxn modelId="{814DEF88-5CEA-4304-B096-80F830BCB850}" srcId="{8FE14C73-5222-4AFD-A83F-C2A832436614}" destId="{65DD4CD4-7752-4718-94C1-2514086723E5}" srcOrd="0" destOrd="0" parTransId="{3B54524A-446C-48B1-B69B-28177C1CDA4B}" sibTransId="{0D4005C6-76E2-4829-82D3-4BB1B7CBA28E}"/>
    <dgm:cxn modelId="{BC0D7B93-12B1-4A56-AFDD-0322BDEBC3C7}" srcId="{8FE14C73-5222-4AFD-A83F-C2A832436614}" destId="{B55ABC27-E49E-4EB4-B5C5-A89E3E263441}" srcOrd="2" destOrd="0" parTransId="{5B9B0090-F74D-4485-8FBD-D37DB6E84D96}" sibTransId="{93AA8597-3267-48B8-9E2F-23E32C3AF794}"/>
    <dgm:cxn modelId="{7DF9E095-AE91-4F34-8405-8183380701A5}" type="presOf" srcId="{65DD4CD4-7752-4718-94C1-2514086723E5}" destId="{90CF644E-9504-4D26-84AE-FE14A17529EE}" srcOrd="0" destOrd="0" presId="urn:microsoft.com/office/officeart/2018/2/layout/IconVerticalSolidList"/>
    <dgm:cxn modelId="{071468BA-E047-4D06-829D-3B24BE1176E9}" srcId="{8FE14C73-5222-4AFD-A83F-C2A832436614}" destId="{13C1F825-437A-4FB5-B94C-A04992F128C3}" srcOrd="1" destOrd="0" parTransId="{9D1AD610-396D-445F-B598-BA475913F405}" sibTransId="{7B803B79-6FD6-4C2B-BB05-BCBBC7DAC06F}"/>
    <dgm:cxn modelId="{C0ADB2E3-FD6A-4003-AA96-AA53157197DB}" type="presOf" srcId="{13C1F825-437A-4FB5-B94C-A04992F128C3}" destId="{467FC13C-EE64-48A3-B192-6CDC695A39C4}" srcOrd="0" destOrd="0" presId="urn:microsoft.com/office/officeart/2018/2/layout/IconVerticalSolidList"/>
    <dgm:cxn modelId="{AAEC35E4-654A-4AC5-AFC0-80D0EF9143DA}" type="presOf" srcId="{2475E2B0-238E-41A8-AE07-CF76936761D6}" destId="{63DB3724-B4D8-4785-8602-D9269B22B962}" srcOrd="0" destOrd="0" presId="urn:microsoft.com/office/officeart/2018/2/layout/IconVerticalSolidList"/>
    <dgm:cxn modelId="{72F391E6-8181-4AD5-8835-6865AEF41DF0}" type="presOf" srcId="{B55ABC27-E49E-4EB4-B5C5-A89E3E263441}" destId="{BC26D8A3-CCEC-4EEE-98EE-5050F22C35A8}" srcOrd="0" destOrd="0" presId="urn:microsoft.com/office/officeart/2018/2/layout/IconVerticalSolidList"/>
    <dgm:cxn modelId="{742D43EA-B2D4-4DBC-9DAF-817F2F13317A}" srcId="{8FE14C73-5222-4AFD-A83F-C2A832436614}" destId="{2475E2B0-238E-41A8-AE07-CF76936761D6}" srcOrd="3" destOrd="0" parTransId="{59DFB388-BBBA-4932-95F9-FE2F80B0AB07}" sibTransId="{1C600BC8-328E-4F04-A9DA-43F3367EF81C}"/>
    <dgm:cxn modelId="{259F6734-04B2-480B-BABF-A0279CBA1A23}" type="presParOf" srcId="{1BD031A5-A2E9-4B81-B873-9907DBCA0E8E}" destId="{B97F0826-2339-4271-8B7F-B83D1D3E7768}" srcOrd="0" destOrd="0" presId="urn:microsoft.com/office/officeart/2018/2/layout/IconVerticalSolidList"/>
    <dgm:cxn modelId="{D36128A0-317D-4F48-8C6C-6B7087FB6CE7}" type="presParOf" srcId="{B97F0826-2339-4271-8B7F-B83D1D3E7768}" destId="{DDD15639-508E-47D0-AAD0-A879AF808E51}" srcOrd="0" destOrd="0" presId="urn:microsoft.com/office/officeart/2018/2/layout/IconVerticalSolidList"/>
    <dgm:cxn modelId="{17B613A7-2044-46AA-97F0-0754B64F1B10}" type="presParOf" srcId="{B97F0826-2339-4271-8B7F-B83D1D3E7768}" destId="{96841C99-D511-4EFB-9000-CA0FC6FB892D}" srcOrd="1" destOrd="0" presId="urn:microsoft.com/office/officeart/2018/2/layout/IconVerticalSolidList"/>
    <dgm:cxn modelId="{B0672A51-77C3-498B-BCA1-73A1BD6794FD}" type="presParOf" srcId="{B97F0826-2339-4271-8B7F-B83D1D3E7768}" destId="{192BAA80-C2DC-4504-8F74-C772797ECAE1}" srcOrd="2" destOrd="0" presId="urn:microsoft.com/office/officeart/2018/2/layout/IconVerticalSolidList"/>
    <dgm:cxn modelId="{0EB2DDB8-908D-43E4-912D-B4C8053A0BEC}" type="presParOf" srcId="{B97F0826-2339-4271-8B7F-B83D1D3E7768}" destId="{90CF644E-9504-4D26-84AE-FE14A17529EE}" srcOrd="3" destOrd="0" presId="urn:microsoft.com/office/officeart/2018/2/layout/IconVerticalSolidList"/>
    <dgm:cxn modelId="{474EEA6B-E5CC-41D5-AFD0-290EBF298C11}" type="presParOf" srcId="{1BD031A5-A2E9-4B81-B873-9907DBCA0E8E}" destId="{2FB5FAA7-8C5A-4FB1-9A1A-915E83DFF299}" srcOrd="1" destOrd="0" presId="urn:microsoft.com/office/officeart/2018/2/layout/IconVerticalSolidList"/>
    <dgm:cxn modelId="{600BFC9C-7C20-4AFD-A83F-B21C8DF2EB0A}" type="presParOf" srcId="{1BD031A5-A2E9-4B81-B873-9907DBCA0E8E}" destId="{656F9DB0-0708-49D7-B47E-B454B1FA4BA4}" srcOrd="2" destOrd="0" presId="urn:microsoft.com/office/officeart/2018/2/layout/IconVerticalSolidList"/>
    <dgm:cxn modelId="{BBEA6946-B92E-4518-9ED0-129F3115419C}" type="presParOf" srcId="{656F9DB0-0708-49D7-B47E-B454B1FA4BA4}" destId="{CEE9A0F3-9B60-47E9-AC5E-F63B4D0EA036}" srcOrd="0" destOrd="0" presId="urn:microsoft.com/office/officeart/2018/2/layout/IconVerticalSolidList"/>
    <dgm:cxn modelId="{08059FE7-6EDF-4AA5-BF1B-41BDB389F326}" type="presParOf" srcId="{656F9DB0-0708-49D7-B47E-B454B1FA4BA4}" destId="{F8488065-871F-4561-8557-A9B3D0C5A843}" srcOrd="1" destOrd="0" presId="urn:microsoft.com/office/officeart/2018/2/layout/IconVerticalSolidList"/>
    <dgm:cxn modelId="{9AFC73A1-65E1-4EBC-9BF1-F897706EDB44}" type="presParOf" srcId="{656F9DB0-0708-49D7-B47E-B454B1FA4BA4}" destId="{1A4E22F8-9DED-42B9-A9BE-A3BAC8DBB7B5}" srcOrd="2" destOrd="0" presId="urn:microsoft.com/office/officeart/2018/2/layout/IconVerticalSolidList"/>
    <dgm:cxn modelId="{79F8BBCF-59B6-4BF9-BF9B-38A54D005F9F}" type="presParOf" srcId="{656F9DB0-0708-49D7-B47E-B454B1FA4BA4}" destId="{467FC13C-EE64-48A3-B192-6CDC695A39C4}" srcOrd="3" destOrd="0" presId="urn:microsoft.com/office/officeart/2018/2/layout/IconVerticalSolidList"/>
    <dgm:cxn modelId="{DE1555E6-9C7E-441C-BD71-EBE65AE12442}" type="presParOf" srcId="{1BD031A5-A2E9-4B81-B873-9907DBCA0E8E}" destId="{047B7EF0-3114-41EA-9927-1638F03B0781}" srcOrd="3" destOrd="0" presId="urn:microsoft.com/office/officeart/2018/2/layout/IconVerticalSolidList"/>
    <dgm:cxn modelId="{50D7F3F7-AD63-4889-9229-730E87FE457B}" type="presParOf" srcId="{1BD031A5-A2E9-4B81-B873-9907DBCA0E8E}" destId="{562AD237-4960-4A41-ADD9-8B9A42D6E2A0}" srcOrd="4" destOrd="0" presId="urn:microsoft.com/office/officeart/2018/2/layout/IconVerticalSolidList"/>
    <dgm:cxn modelId="{F4606437-D234-4A17-9731-9B45B76EAAF9}" type="presParOf" srcId="{562AD237-4960-4A41-ADD9-8B9A42D6E2A0}" destId="{5B433735-433B-4091-85BA-883C3C923B3C}" srcOrd="0" destOrd="0" presId="urn:microsoft.com/office/officeart/2018/2/layout/IconVerticalSolidList"/>
    <dgm:cxn modelId="{D35CB492-EF9C-4C44-B67F-3AB867024E26}" type="presParOf" srcId="{562AD237-4960-4A41-ADD9-8B9A42D6E2A0}" destId="{62F92B1D-117D-42FE-A561-D4106C021630}" srcOrd="1" destOrd="0" presId="urn:microsoft.com/office/officeart/2018/2/layout/IconVerticalSolidList"/>
    <dgm:cxn modelId="{94CE82EA-0E65-4C74-B934-F6E166D74E06}" type="presParOf" srcId="{562AD237-4960-4A41-ADD9-8B9A42D6E2A0}" destId="{1928EDCA-0595-4CFB-BD7B-FDE119A1C216}" srcOrd="2" destOrd="0" presId="urn:microsoft.com/office/officeart/2018/2/layout/IconVerticalSolidList"/>
    <dgm:cxn modelId="{717DCAE0-B4A3-4E55-8024-FD7B9D43F0D4}" type="presParOf" srcId="{562AD237-4960-4A41-ADD9-8B9A42D6E2A0}" destId="{BC26D8A3-CCEC-4EEE-98EE-5050F22C35A8}" srcOrd="3" destOrd="0" presId="urn:microsoft.com/office/officeart/2018/2/layout/IconVerticalSolidList"/>
    <dgm:cxn modelId="{2BB0135F-55EA-4DAE-AB3E-4D798FFADA13}" type="presParOf" srcId="{1BD031A5-A2E9-4B81-B873-9907DBCA0E8E}" destId="{3AB8F28A-7097-4770-9B31-A8488E8871E7}" srcOrd="5" destOrd="0" presId="urn:microsoft.com/office/officeart/2018/2/layout/IconVerticalSolidList"/>
    <dgm:cxn modelId="{DB599224-C6D9-4053-80A9-B333FEE106F0}" type="presParOf" srcId="{1BD031A5-A2E9-4B81-B873-9907DBCA0E8E}" destId="{AEAFB974-668E-4C41-B89A-F506DD6EC6B6}" srcOrd="6" destOrd="0" presId="urn:microsoft.com/office/officeart/2018/2/layout/IconVerticalSolidList"/>
    <dgm:cxn modelId="{0B61F57A-5E22-4495-B149-8AFAE5524254}" type="presParOf" srcId="{AEAFB974-668E-4C41-B89A-F506DD6EC6B6}" destId="{F18700C7-452B-4912-B899-0A59F580548B}" srcOrd="0" destOrd="0" presId="urn:microsoft.com/office/officeart/2018/2/layout/IconVerticalSolidList"/>
    <dgm:cxn modelId="{56608834-908E-47EA-84EF-0CA5D8C65271}" type="presParOf" srcId="{AEAFB974-668E-4C41-B89A-F506DD6EC6B6}" destId="{6D4A78D4-C35B-4273-BD75-66686CF73C42}" srcOrd="1" destOrd="0" presId="urn:microsoft.com/office/officeart/2018/2/layout/IconVerticalSolidList"/>
    <dgm:cxn modelId="{53EFBB2F-9C63-4A3F-9C0A-AD226DC838B5}" type="presParOf" srcId="{AEAFB974-668E-4C41-B89A-F506DD6EC6B6}" destId="{E89774C0-7E6E-444F-8FC0-B740A30710E3}" srcOrd="2" destOrd="0" presId="urn:microsoft.com/office/officeart/2018/2/layout/IconVerticalSolidList"/>
    <dgm:cxn modelId="{DE44DE23-A2FD-4404-82F4-55E5B82F6140}" type="presParOf" srcId="{AEAFB974-668E-4C41-B89A-F506DD6EC6B6}" destId="{63DB3724-B4D8-4785-8602-D9269B22B9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15639-508E-47D0-AAD0-A879AF808E51}">
      <dsp:nvSpPr>
        <dsp:cNvPr id="0" name=""/>
        <dsp:cNvSpPr/>
      </dsp:nvSpPr>
      <dsp:spPr>
        <a:xfrm>
          <a:off x="-514" y="12091"/>
          <a:ext cx="5570034" cy="1311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41C99-D511-4EFB-9000-CA0FC6FB892D}">
      <dsp:nvSpPr>
        <dsp:cNvPr id="0" name=""/>
        <dsp:cNvSpPr/>
      </dsp:nvSpPr>
      <dsp:spPr>
        <a:xfrm>
          <a:off x="396091" y="307088"/>
          <a:ext cx="722513" cy="7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F644E-9504-4D26-84AE-FE14A17529EE}">
      <dsp:nvSpPr>
        <dsp:cNvPr id="0" name=""/>
        <dsp:cNvSpPr/>
      </dsp:nvSpPr>
      <dsp:spPr>
        <a:xfrm>
          <a:off x="1147416" y="12091"/>
          <a:ext cx="4423133" cy="131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93" tIns="138893" rIns="138893" bIns="1388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Fundur</a:t>
          </a:r>
          <a:r>
            <a:rPr lang="en-US" sz="2000" kern="1200" dirty="0"/>
            <a:t> </a:t>
          </a:r>
          <a:r>
            <a:rPr lang="en-US" sz="2000" kern="1200" dirty="0" err="1"/>
            <a:t>með</a:t>
          </a:r>
          <a:r>
            <a:rPr lang="en-US" sz="2000" kern="1200" dirty="0"/>
            <a:t> FSRE um </a:t>
          </a:r>
          <a:r>
            <a:rPr lang="en-US" sz="2000" kern="1200" dirty="0" err="1"/>
            <a:t>stöðuna</a:t>
          </a:r>
          <a:r>
            <a:rPr lang="en-US" sz="2000" kern="1200" dirty="0"/>
            <a:t> í </a:t>
          </a:r>
          <a:r>
            <a:rPr lang="en-US" sz="2000" kern="1200" dirty="0" err="1"/>
            <a:t>viðræðum</a:t>
          </a:r>
          <a:r>
            <a:rPr lang="en-US" sz="2000" kern="1200" dirty="0"/>
            <a:t> </a:t>
          </a:r>
          <a:r>
            <a:rPr lang="en-US" sz="2000" kern="1200" dirty="0" err="1"/>
            <a:t>við</a:t>
          </a:r>
          <a:r>
            <a:rPr lang="en-US" sz="2000" kern="1200" dirty="0"/>
            <a:t> </a:t>
          </a:r>
          <a:r>
            <a:rPr lang="en-US" sz="2000" kern="1200" dirty="0" err="1"/>
            <a:t>hönnuði</a:t>
          </a:r>
          <a:r>
            <a:rPr lang="en-US" sz="2000" kern="1200" dirty="0"/>
            <a:t> um </a:t>
          </a:r>
          <a:r>
            <a:rPr lang="en-US" sz="2000" kern="1200" dirty="0" err="1"/>
            <a:t>einföldun</a:t>
          </a:r>
          <a:r>
            <a:rPr lang="en-US" sz="2000" kern="1200" dirty="0"/>
            <a:t> </a:t>
          </a:r>
          <a:r>
            <a:rPr lang="en-US" sz="2000" kern="1200" dirty="0" err="1"/>
            <a:t>hönnunar</a:t>
          </a:r>
          <a:r>
            <a:rPr lang="en-US" sz="2000" kern="1200" dirty="0"/>
            <a:t> og </a:t>
          </a:r>
          <a:r>
            <a:rPr lang="en-US" sz="2000" kern="1200" dirty="0" err="1"/>
            <a:t>lækkun</a:t>
          </a:r>
          <a:r>
            <a:rPr lang="en-US" sz="2000" kern="1200" dirty="0"/>
            <a:t> </a:t>
          </a:r>
          <a:r>
            <a:rPr lang="en-US" sz="2000" kern="1200" dirty="0" err="1"/>
            <a:t>áætlaðs</a:t>
          </a:r>
          <a:r>
            <a:rPr lang="en-US" sz="2000" kern="1200" dirty="0"/>
            <a:t> </a:t>
          </a:r>
          <a:r>
            <a:rPr lang="en-US" sz="2000" kern="1200" dirty="0" err="1"/>
            <a:t>kostnaðar</a:t>
          </a:r>
          <a:r>
            <a:rPr lang="en-US" sz="2000" kern="1200" dirty="0"/>
            <a:t> </a:t>
          </a:r>
          <a:r>
            <a:rPr lang="en-US" sz="2000" kern="1200" dirty="0" err="1"/>
            <a:t>við</a:t>
          </a:r>
          <a:r>
            <a:rPr lang="en-US" sz="2000" kern="1200" dirty="0"/>
            <a:t> </a:t>
          </a:r>
          <a:r>
            <a:rPr lang="en-US" sz="2000" kern="1200" dirty="0" err="1"/>
            <a:t>framkvæmd</a:t>
          </a:r>
          <a:r>
            <a:rPr lang="en-US" sz="2000" kern="1200" dirty="0"/>
            <a:t> 9. </a:t>
          </a:r>
          <a:r>
            <a:rPr lang="en-US" sz="2000" kern="1200" dirty="0" err="1"/>
            <a:t>nóv</a:t>
          </a:r>
          <a:r>
            <a:rPr lang="en-US" sz="2000" kern="1200" dirty="0"/>
            <a:t>.</a:t>
          </a:r>
        </a:p>
      </dsp:txBody>
      <dsp:txXfrm>
        <a:off x="1147416" y="12091"/>
        <a:ext cx="4423133" cy="1312377"/>
      </dsp:txXfrm>
    </dsp:sp>
    <dsp:sp modelId="{CEE9A0F3-9B60-47E9-AC5E-F63B4D0EA036}">
      <dsp:nvSpPr>
        <dsp:cNvPr id="0" name=""/>
        <dsp:cNvSpPr/>
      </dsp:nvSpPr>
      <dsp:spPr>
        <a:xfrm>
          <a:off x="-514" y="1633264"/>
          <a:ext cx="5570034" cy="1311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88065-871F-4561-8557-A9B3D0C5A843}">
      <dsp:nvSpPr>
        <dsp:cNvPr id="0" name=""/>
        <dsp:cNvSpPr/>
      </dsp:nvSpPr>
      <dsp:spPr>
        <a:xfrm>
          <a:off x="396091" y="1928260"/>
          <a:ext cx="722513" cy="7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FC13C-EE64-48A3-B192-6CDC695A39C4}">
      <dsp:nvSpPr>
        <dsp:cNvPr id="0" name=""/>
        <dsp:cNvSpPr/>
      </dsp:nvSpPr>
      <dsp:spPr>
        <a:xfrm>
          <a:off x="1171459" y="1633264"/>
          <a:ext cx="4375047" cy="131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93" tIns="138893" rIns="138893" bIns="1388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Samtalsfundur</a:t>
          </a:r>
          <a:r>
            <a:rPr lang="en-US" sz="2000" kern="1200" dirty="0"/>
            <a:t> </a:t>
          </a:r>
          <a:r>
            <a:rPr lang="en-US" sz="2000" kern="1200" dirty="0" err="1"/>
            <a:t>með</a:t>
          </a:r>
          <a:r>
            <a:rPr lang="en-US" sz="2000" kern="1200" dirty="0"/>
            <a:t> FSRE og </a:t>
          </a:r>
          <a:r>
            <a:rPr lang="en-US" sz="2000" kern="1200" dirty="0" err="1"/>
            <a:t>heilbrigðisráðuneytinu</a:t>
          </a:r>
          <a:r>
            <a:rPr lang="en-US" sz="2000" kern="1200" dirty="0"/>
            <a:t> 24. </a:t>
          </a:r>
          <a:r>
            <a:rPr lang="en-US" sz="2000" kern="1200" dirty="0" err="1"/>
            <a:t>nóv</a:t>
          </a:r>
          <a:r>
            <a:rPr lang="en-US" sz="2000" kern="1200" dirty="0"/>
            <a:t>., </a:t>
          </a:r>
          <a:r>
            <a:rPr lang="en-US" sz="2000" kern="1200" dirty="0" err="1"/>
            <a:t>yfirferð</a:t>
          </a:r>
          <a:r>
            <a:rPr lang="en-US" sz="2000" kern="1200" dirty="0"/>
            <a:t> </a:t>
          </a:r>
          <a:r>
            <a:rPr lang="en-US" sz="2000" kern="1200" dirty="0" err="1"/>
            <a:t>yfir</a:t>
          </a:r>
          <a:r>
            <a:rPr lang="en-US" sz="2000" kern="1200" dirty="0"/>
            <a:t> </a:t>
          </a:r>
          <a:r>
            <a:rPr lang="en-US" sz="2000" kern="1200" dirty="0" err="1"/>
            <a:t>vinnu</a:t>
          </a:r>
          <a:r>
            <a:rPr lang="en-US" sz="2000" kern="1200" dirty="0"/>
            <a:t> </a:t>
          </a:r>
          <a:r>
            <a:rPr lang="en-US" sz="2000" kern="1200" dirty="0" err="1"/>
            <a:t>frá</a:t>
          </a:r>
          <a:r>
            <a:rPr lang="en-US" sz="2000" kern="1200" dirty="0"/>
            <a:t> fundi 12. </a:t>
          </a:r>
          <a:r>
            <a:rPr lang="en-US" sz="2000" kern="1200" dirty="0" err="1"/>
            <a:t>okt</a:t>
          </a:r>
          <a:r>
            <a:rPr lang="en-US" sz="2000" kern="1200" dirty="0"/>
            <a:t>.</a:t>
          </a:r>
        </a:p>
      </dsp:txBody>
      <dsp:txXfrm>
        <a:off x="1171459" y="1633264"/>
        <a:ext cx="4375047" cy="1312377"/>
      </dsp:txXfrm>
    </dsp:sp>
    <dsp:sp modelId="{5B433735-433B-4091-85BA-883C3C923B3C}">
      <dsp:nvSpPr>
        <dsp:cNvPr id="0" name=""/>
        <dsp:cNvSpPr/>
      </dsp:nvSpPr>
      <dsp:spPr>
        <a:xfrm>
          <a:off x="-514" y="3254436"/>
          <a:ext cx="5570034" cy="1311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2B1D-117D-42FE-A561-D4106C021630}">
      <dsp:nvSpPr>
        <dsp:cNvPr id="0" name=""/>
        <dsp:cNvSpPr/>
      </dsp:nvSpPr>
      <dsp:spPr>
        <a:xfrm>
          <a:off x="396091" y="3549432"/>
          <a:ext cx="722513" cy="7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6D8A3-CCEC-4EEE-98EE-5050F22C35A8}">
      <dsp:nvSpPr>
        <dsp:cNvPr id="0" name=""/>
        <dsp:cNvSpPr/>
      </dsp:nvSpPr>
      <dsp:spPr>
        <a:xfrm>
          <a:off x="1201789" y="3254436"/>
          <a:ext cx="4314387" cy="131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93" tIns="138893" rIns="138893" bIns="1388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Ná</a:t>
          </a:r>
          <a:r>
            <a:rPr lang="en-US" sz="2000" kern="1200" dirty="0"/>
            <a:t> </a:t>
          </a:r>
          <a:r>
            <a:rPr lang="en-US" sz="2000" kern="1200" dirty="0" err="1"/>
            <a:t>niðurstöðu</a:t>
          </a:r>
          <a:r>
            <a:rPr lang="en-US" sz="2000" kern="1200" dirty="0"/>
            <a:t> </a:t>
          </a:r>
          <a:r>
            <a:rPr lang="en-US" sz="2000" kern="1200" dirty="0" err="1"/>
            <a:t>með</a:t>
          </a:r>
          <a:r>
            <a:rPr lang="en-US" sz="2000" kern="1200" dirty="0"/>
            <a:t> </a:t>
          </a:r>
          <a:r>
            <a:rPr lang="en-US" sz="2000" kern="1200" dirty="0" err="1"/>
            <a:t>Ríkinu</a:t>
          </a:r>
          <a:r>
            <a:rPr lang="en-US" sz="2000" kern="1200" dirty="0"/>
            <a:t> um </a:t>
          </a:r>
          <a:r>
            <a:rPr lang="en-US" sz="2000" kern="1200" dirty="0" err="1"/>
            <a:t>kostnað</a:t>
          </a:r>
          <a:r>
            <a:rPr lang="en-US" sz="2000" kern="1200" dirty="0"/>
            <a:t> og </a:t>
          </a:r>
          <a:r>
            <a:rPr lang="en-US" sz="2000" kern="1200" dirty="0" err="1"/>
            <a:t>framkvæmd</a:t>
          </a:r>
          <a:r>
            <a:rPr lang="en-US" sz="2000" kern="1200" dirty="0"/>
            <a:t> </a:t>
          </a:r>
          <a:r>
            <a:rPr lang="en-US" sz="2000" kern="1200" dirty="0" err="1"/>
            <a:t>verkefnisins</a:t>
          </a:r>
          <a:r>
            <a:rPr lang="en-US" sz="2000" kern="1200" dirty="0"/>
            <a:t>, </a:t>
          </a:r>
          <a:r>
            <a:rPr lang="en-US" sz="2000" kern="1200" dirty="0" err="1"/>
            <a:t>greiðsluflæði</a:t>
          </a:r>
          <a:r>
            <a:rPr lang="en-US" sz="2000" kern="1200" dirty="0"/>
            <a:t> og </a:t>
          </a:r>
          <a:r>
            <a:rPr lang="en-US" sz="2000" kern="1200" dirty="0" err="1"/>
            <a:t>fjármögnun</a:t>
          </a:r>
          <a:r>
            <a:rPr lang="en-US" sz="2000" kern="1200" dirty="0"/>
            <a:t>.</a:t>
          </a:r>
        </a:p>
      </dsp:txBody>
      <dsp:txXfrm>
        <a:off x="1201789" y="3254436"/>
        <a:ext cx="4314387" cy="1312377"/>
      </dsp:txXfrm>
    </dsp:sp>
    <dsp:sp modelId="{F18700C7-452B-4912-B899-0A59F580548B}">
      <dsp:nvSpPr>
        <dsp:cNvPr id="0" name=""/>
        <dsp:cNvSpPr/>
      </dsp:nvSpPr>
      <dsp:spPr>
        <a:xfrm>
          <a:off x="0" y="4886752"/>
          <a:ext cx="5570034" cy="1311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A78D4-C35B-4273-BD75-66686CF73C42}">
      <dsp:nvSpPr>
        <dsp:cNvPr id="0" name=""/>
        <dsp:cNvSpPr/>
      </dsp:nvSpPr>
      <dsp:spPr>
        <a:xfrm>
          <a:off x="396091" y="5170605"/>
          <a:ext cx="722513" cy="7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B3724-B4D8-4785-8602-D9269B22B962}">
      <dsp:nvSpPr>
        <dsp:cNvPr id="0" name=""/>
        <dsp:cNvSpPr/>
      </dsp:nvSpPr>
      <dsp:spPr>
        <a:xfrm>
          <a:off x="1201789" y="4875608"/>
          <a:ext cx="4314387" cy="131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93" tIns="138893" rIns="138893" bIns="1388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SOF </a:t>
          </a:r>
          <a:r>
            <a:rPr lang="en-US" sz="2000" kern="1200" dirty="0" err="1"/>
            <a:t>samþykki</a:t>
          </a:r>
          <a:r>
            <a:rPr lang="en-US" sz="2000" kern="1200" dirty="0"/>
            <a:t> </a:t>
          </a:r>
          <a:r>
            <a:rPr lang="en-US" sz="2000" kern="1200" dirty="0" err="1"/>
            <a:t>framkvæmdina</a:t>
          </a:r>
          <a:r>
            <a:rPr lang="en-US" sz="2000" kern="1200" dirty="0"/>
            <a:t>.</a:t>
          </a:r>
        </a:p>
      </dsp:txBody>
      <dsp:txXfrm>
        <a:off x="1201789" y="4875608"/>
        <a:ext cx="4314387" cy="1312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84F1B-1675-4E77-A86F-49C9102A15A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DE59-2516-4C65-97B6-BE5D42BF9DE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681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DE59-2516-4C65-97B6-BE5D42BF9DE6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290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DE59-2516-4C65-97B6-BE5D42BF9DE6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543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DE59-2516-4C65-97B6-BE5D42BF9DE6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685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DEE2-5EC1-4C02-E3D8-91F86DA64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EA5C3-59B7-A9B9-2AE5-C1BD7B3E1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585F5-8966-39C1-CD9B-4D8C838E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D095D-FA5E-4922-6992-EC729AE1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5A2A-2AC9-F013-332F-6ACFC7A8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3068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D6C9-87A8-D3C8-15D0-94E235D0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0622E-FEA9-BAB9-0CE7-546A22A3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AE2F-F59F-AA33-512B-72E4D022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8634F-9789-7434-344D-579B922A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62ED8-AB26-9A4E-1CD7-57D8393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308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FF3D3-E43A-0484-8C40-E358B14A7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36D2E-90C7-8566-3A87-5140DE64B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7B70-26C1-AB5E-90B0-5E019825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CE096-3985-EAD1-028A-F386DA7D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2EE0A-7834-D424-E395-6D71CCE3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9297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BA83-5ACF-7516-91F2-830810FB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15A7F-436E-2B6A-9195-BCC057A16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E18E-15C1-ED5E-894B-8B2BBDE4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761E-313F-5492-1C96-8196C4ED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5D0E0-5176-7BEB-89DB-F7580AE1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7079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0086-F0F4-F47F-9FA1-C018052A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F3325-D24A-ECF9-64E5-05899187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8F47-B5FB-3A58-5892-DDC68E1D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0CEBA-4F3D-CCBB-16AB-C19C8FA0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9CEB-461C-C994-8AE7-2FF4D05F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982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F1F4-1C83-5C7D-40BF-89136734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3AC7-F00B-6969-4A9B-1F47E6722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88194-C6DA-B5B0-23C5-4A8791BCA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AE1E-2B2D-B087-4A6E-122747BB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3C670-8E5C-C562-04E4-1E374FF9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6D4D-805D-FA15-9AFD-B0A16BFA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0682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D14C-3212-3DAD-031C-0E9A54EA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AC340-93CC-59F6-1772-562755AED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7F461-CDE9-982C-0972-B59E0709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D6693-2D78-268F-161E-04B655DF5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FEDF1-3F2B-2911-1D69-92E62D3C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EDA77-53EC-854E-1F85-571EF49E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CA7F5-3F34-FE7B-61C9-6A8D0069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BF5B3-C953-2DEE-C08B-C3FE5BD3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066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F032-8B1A-D1EA-04B2-D2A55207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609-81F9-E98A-1B49-92FC22E2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99A47-481B-BE2B-2CAE-05BCF2F6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6F2CD-5397-EBE1-7252-AE123CCC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0508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83CF2-410F-05F9-7C1B-3ED73999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B48E6-0B23-4D95-F59C-A57E8AFD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0C242-47B7-76FF-FF72-17C2A285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644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5C44-F773-D33B-08EC-886DEE2C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A332-D6B2-5F95-21E3-CE7A0DBB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EE07E-036E-1B75-5754-B5CFDF35F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0EB46-85E9-9BF5-1F4C-1CD1DA21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5FD15-4A7A-6A21-C888-108FFBDF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D11A6-38AF-3773-44D9-41C4A6C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384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4A72-E543-5692-6E2E-3BD38CC0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91867-2C9A-755C-8515-3D5188BA9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74521-4F87-C7F4-153D-1C1111EE9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180C8-7F18-E1DB-FCED-C3A4BC0D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2294B-3D78-3224-257E-3FB44806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93939-E8B5-5FE4-463C-29D1EBBD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128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5112F6-230B-1401-8465-6327301F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6F5B-726B-1CC8-7B0B-58D7B2151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2D1AB-8E8B-8675-06EE-6851158B1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60AC-CC2C-4E38-ADD6-8F7557DD65B9}" type="datetimeFigureOut">
              <a:rPr lang="is-IS" smtClean="0"/>
              <a:t>10.11.2022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E13E6-DD8B-345C-8976-D5395311E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4DA-005F-D248-D54D-23C11A5B5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D3CA-58D4-4729-8C8A-9429AFBA93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569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1779-84F7-706A-CE73-B795091D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>
                <a:solidFill>
                  <a:srgbClr val="FFFFFF"/>
                </a:solidFill>
              </a:rPr>
              <a:t>Norðurþing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5F27D-F9D2-97CC-08D2-A30C14002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04798" y="4442355"/>
            <a:ext cx="4207932" cy="21812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400" b="1" dirty="0"/>
              <a:t>Norðurþing</a:t>
            </a:r>
          </a:p>
          <a:p>
            <a:pPr algn="ctr"/>
            <a:r>
              <a:rPr lang="en-US" dirty="0" err="1"/>
              <a:t>Upplýsingafundur</a:t>
            </a:r>
            <a:r>
              <a:rPr lang="en-US" dirty="0"/>
              <a:t> um</a:t>
            </a:r>
          </a:p>
          <a:p>
            <a:pPr algn="ctr"/>
            <a:r>
              <a:rPr lang="en-US" dirty="0" err="1"/>
              <a:t>Hjúkrunarheimilið</a:t>
            </a:r>
            <a:r>
              <a:rPr lang="en-US" dirty="0"/>
              <a:t> á </a:t>
            </a:r>
            <a:r>
              <a:rPr lang="en-US" dirty="0" err="1"/>
              <a:t>Húsavík</a:t>
            </a:r>
            <a:endParaRPr lang="en-US" dirty="0"/>
          </a:p>
          <a:p>
            <a:pPr algn="ctr"/>
            <a:r>
              <a:rPr lang="en-US" dirty="0"/>
              <a:t>9. </a:t>
            </a:r>
            <a:r>
              <a:rPr lang="en-US" dirty="0" err="1"/>
              <a:t>nóvember</a:t>
            </a:r>
            <a:r>
              <a:rPr lang="en-US" dirty="0"/>
              <a:t> 2022</a:t>
            </a:r>
          </a:p>
          <a:p>
            <a:pPr algn="ctr"/>
            <a:r>
              <a:rPr lang="en-US" dirty="0"/>
              <a:t>Fundarherbergi, </a:t>
            </a:r>
            <a:r>
              <a:rPr lang="en-US" dirty="0" err="1"/>
              <a:t>Stjórnsýsluhúsi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0BB66-D663-0CDE-5A1F-A34830B2F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2" r="7196"/>
          <a:stretch/>
        </p:blipFill>
        <p:spPr>
          <a:xfrm>
            <a:off x="302596" y="93133"/>
            <a:ext cx="2772404" cy="4247623"/>
          </a:xfrm>
          <a:prstGeom prst="rect">
            <a:avLst/>
          </a:prstGeom>
        </p:spPr>
      </p:pic>
      <p:pic>
        <p:nvPicPr>
          <p:cNvPr id="10" name="Picture Placeholder 9" descr="A picture containing grass, outdoor, mountain, traveling&#10;&#10;Description automatically generated">
            <a:extLst>
              <a:ext uri="{FF2B5EF4-FFF2-40B4-BE49-F238E27FC236}">
                <a16:creationId xmlns:a16="http://schemas.microsoft.com/office/drawing/2014/main" id="{C8E58AF4-E01A-0F35-A659-C3EF32AD76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r="7710"/>
          <a:stretch>
            <a:fillRect/>
          </a:stretch>
        </p:blipFill>
        <p:spPr>
          <a:xfrm>
            <a:off x="3506471" y="1"/>
            <a:ext cx="8685530" cy="6858174"/>
          </a:xfrm>
        </p:spPr>
      </p:pic>
    </p:spTree>
    <p:extLst>
      <p:ext uri="{BB962C8B-B14F-4D97-AF65-F5344CB8AC3E}">
        <p14:creationId xmlns:p14="http://schemas.microsoft.com/office/powerpoint/2010/main" val="24994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unset over a body of water&#10;&#10;Description automatically generated with low confidence">
            <a:extLst>
              <a:ext uri="{FF2B5EF4-FFF2-40B4-BE49-F238E27FC236}">
                <a16:creationId xmlns:a16="http://schemas.microsoft.com/office/drawing/2014/main" id="{08CDA36D-C41B-3AA1-3033-81D5B686D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1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0960F-BA3B-089E-D3CF-CD3842DF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b="1" dirty="0" err="1">
                <a:solidFill>
                  <a:srgbClr val="FFFFFF"/>
                </a:solidFill>
              </a:rPr>
              <a:t>Takk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fyrir</a:t>
            </a:r>
            <a:endParaRPr lang="en-US" sz="4800" b="1" dirty="0">
              <a:solidFill>
                <a:srgbClr val="FFFFFF"/>
              </a:solidFill>
            </a:endParaRPr>
          </a:p>
        </p:txBody>
      </p:sp>
      <p:pic>
        <p:nvPicPr>
          <p:cNvPr id="3" name="Picture Placeholder 9" descr="A picture containing grass, outdoor, mountain, traveling&#10;&#10;Description automatically generated">
            <a:extLst>
              <a:ext uri="{FF2B5EF4-FFF2-40B4-BE49-F238E27FC236}">
                <a16:creationId xmlns:a16="http://schemas.microsoft.com/office/drawing/2014/main" id="{8EA88CD7-5C04-FDC0-1A9F-92B9528A0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r="7710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2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3D5C5-7744-DF94-84A3-04F8E67C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6947"/>
            <a:ext cx="5258041" cy="644077"/>
          </a:xfrm>
        </p:spPr>
        <p:txBody>
          <a:bodyPr anchor="b">
            <a:normAutofit fontScale="90000"/>
          </a:bodyPr>
          <a:lstStyle/>
          <a:p>
            <a:r>
              <a:rPr lang="en-US" sz="4000" b="1" dirty="0" err="1"/>
              <a:t>Hjúkrunarheimili</a:t>
            </a:r>
            <a:r>
              <a:rPr lang="en-US" sz="4000" b="1" dirty="0"/>
              <a:t> á </a:t>
            </a:r>
            <a:r>
              <a:rPr lang="en-US" sz="4000" b="1" dirty="0" err="1"/>
              <a:t>Húsavík</a:t>
            </a:r>
            <a:endParaRPr lang="is-IS" sz="4000" b="1" dirty="0"/>
          </a:p>
        </p:txBody>
      </p:sp>
      <p:pic>
        <p:nvPicPr>
          <p:cNvPr id="7" name="Picture 6" descr="A picture containing road, outdoor, riding&#10;&#10;Description automatically generated">
            <a:extLst>
              <a:ext uri="{FF2B5EF4-FFF2-40B4-BE49-F238E27FC236}">
                <a16:creationId xmlns:a16="http://schemas.microsoft.com/office/drawing/2014/main" id="{A16A2D17-C04F-0045-019C-5CF9505C9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r="21111" b="-1"/>
          <a:stretch/>
        </p:blipFill>
        <p:spPr>
          <a:xfrm>
            <a:off x="838199" y="566928"/>
            <a:ext cx="5157216" cy="52852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F11A-BC5D-F7EC-78E5-761AEB53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488" y="1354073"/>
            <a:ext cx="5157216" cy="47216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Verkefni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á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forræði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Framkvæmdasýslu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Ríkiseigna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(FSRE)</a:t>
            </a:r>
          </a:p>
          <a:p>
            <a:pPr marL="0" indent="0">
              <a:buNone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Tveir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verkkaupar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Heilbrigðisráðuneytið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Sveitarfélögin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Samvinnuverkefni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þriggja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sveitarfélaga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Norðurþing (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hýsingarsveitarfélag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Þingeyjarsveit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Tjörneshreppur</a:t>
            </a:r>
          </a:p>
          <a:p>
            <a:pPr>
              <a:spcBef>
                <a:spcPts val="0"/>
              </a:spcBef>
            </a:pPr>
            <a:endParaRPr lang="en-U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Hýsingarsveitarfélagið</a:t>
            </a: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greiðir</a:t>
            </a: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fyrstu</a:t>
            </a: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25% </a:t>
            </a:r>
            <a:r>
              <a:rPr lang="en-US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af</a:t>
            </a: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kostnaði</a:t>
            </a: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sveitarfélaganna</a:t>
            </a: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af</a:t>
            </a: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verkefninu</a:t>
            </a: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Bygging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60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hjúkrunarrýma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aukning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um 6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rými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). </a:t>
            </a:r>
          </a:p>
          <a:p>
            <a:pPr marL="0" indent="0">
              <a:buNone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Hvammur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tekið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úr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rekstri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hjúkrunarrýma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á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móti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Samningur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um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verkefnið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undirritaður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22.02.2019</a:t>
            </a:r>
          </a:p>
          <a:p>
            <a:pPr marL="0" indent="0">
              <a:buNone/>
            </a:pPr>
            <a:endParaRPr lang="en-US" sz="1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Sveitarfélögin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eru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sammála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um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að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ná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lendingu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við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Ríkið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um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verkefnið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og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byggja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hjúkrunarheimilið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656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3E30EE16-885D-3F34-F455-85DEABC80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1" b="731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3D5C5-7744-DF94-84A3-04F8E67C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298603"/>
            <a:ext cx="4204137" cy="142154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Val á </a:t>
            </a:r>
            <a:r>
              <a:rPr lang="en-US" sz="3600" dirty="0" err="1"/>
              <a:t>hönnun</a:t>
            </a:r>
            <a:endParaRPr lang="is-IS" sz="3600" dirty="0"/>
          </a:p>
        </p:txBody>
      </p:sp>
      <p:cxnSp>
        <p:nvCxnSpPr>
          <p:cNvPr id="24" name="Straight Connector 2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F11A-BC5D-F7EC-78E5-761AEB53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02" y="1298602"/>
            <a:ext cx="5313866" cy="59996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s-I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Ný viðmið um byggingu hjúkrunarheimila frá  velferðarráðuneyti árið 2014.</a:t>
            </a:r>
          </a:p>
          <a:p>
            <a:pPr marL="0" indent="0">
              <a:buNone/>
            </a:pPr>
            <a:endParaRPr lang="is-I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is-I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„Hönnun hjúkrunarheimilis sem fyrst og fremst er heimili ólíkra einstaklinga með heila ævi í farteskinu en einnig vinnustaður annarrar kynslóðar, þarf að sameina þetta allt; kynslóðir og margbreytileika, einkalíf og vinnu. </a:t>
            </a:r>
          </a:p>
          <a:p>
            <a:pPr marL="0" indent="0">
              <a:buNone/>
            </a:pPr>
            <a:r>
              <a:rPr lang="is-I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Heimilið þarf að standa undir nafni sem heimili, styðja einstaklinginn til virkni á eigin forsendum og vera honum það skjól sem hann hefur þörf fyrir í daglegu lífi.“</a:t>
            </a:r>
          </a:p>
        </p:txBody>
      </p:sp>
    </p:spTree>
    <p:extLst>
      <p:ext uri="{BB962C8B-B14F-4D97-AF65-F5344CB8AC3E}">
        <p14:creationId xmlns:p14="http://schemas.microsoft.com/office/powerpoint/2010/main" val="367476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F6508-08E0-0ADC-29E3-CC03C00D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4383"/>
            <a:ext cx="3494362" cy="425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b="1" dirty="0" err="1">
                <a:solidFill>
                  <a:schemeClr val="accent1"/>
                </a:solidFill>
              </a:rPr>
              <a:t>Áherslur</a:t>
            </a:r>
            <a:r>
              <a:rPr lang="en-US" sz="4800" b="1" dirty="0">
                <a:solidFill>
                  <a:schemeClr val="accent1"/>
                </a:solidFill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</a:rPr>
              <a:t>dómnefndar</a:t>
            </a:r>
            <a:br>
              <a:rPr lang="en-US" sz="4800" b="1" dirty="0">
                <a:solidFill>
                  <a:schemeClr val="accent1"/>
                </a:solidFill>
              </a:rPr>
            </a:br>
            <a:endParaRPr lang="en-US" sz="48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FE4C4-58B1-AD3F-659C-A7706717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6"/>
            <a:ext cx="6250940" cy="55141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dirty="0" err="1"/>
              <a:t>heimilislegt</a:t>
            </a:r>
            <a:r>
              <a:rPr lang="en-US" dirty="0"/>
              <a:t> og </a:t>
            </a:r>
            <a:r>
              <a:rPr lang="en-US" dirty="0" err="1"/>
              <a:t>þægilegt</a:t>
            </a:r>
            <a:r>
              <a:rPr lang="en-US" dirty="0"/>
              <a:t> </a:t>
            </a:r>
            <a:r>
              <a:rPr lang="en-US" dirty="0" err="1"/>
              <a:t>vinnuumhverfi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hönnun</a:t>
            </a:r>
            <a:r>
              <a:rPr lang="en-US" dirty="0"/>
              <a:t> </a:t>
            </a:r>
            <a:r>
              <a:rPr lang="en-US" dirty="0" err="1"/>
              <a:t>byggingarinnar</a:t>
            </a:r>
            <a:r>
              <a:rPr lang="en-US" dirty="0"/>
              <a:t> </a:t>
            </a:r>
            <a:r>
              <a:rPr lang="en-US" dirty="0" err="1"/>
              <a:t>tæki</a:t>
            </a:r>
            <a:r>
              <a:rPr lang="en-US" dirty="0"/>
              <a:t> </a:t>
            </a:r>
            <a:r>
              <a:rPr lang="en-US" dirty="0" err="1"/>
              <a:t>mið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framkvæmda</a:t>
            </a:r>
            <a:r>
              <a:rPr lang="en-US" dirty="0"/>
              <a:t>- og </a:t>
            </a:r>
            <a:r>
              <a:rPr lang="en-US" dirty="0" err="1"/>
              <a:t>rekstrarkostnaði</a:t>
            </a:r>
            <a:endParaRPr lang="en-US" dirty="0"/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starfsfólk</a:t>
            </a:r>
            <a:r>
              <a:rPr lang="en-US" dirty="0"/>
              <a:t> </a:t>
            </a:r>
            <a:r>
              <a:rPr lang="en-US" dirty="0" err="1"/>
              <a:t>geti</a:t>
            </a:r>
            <a:r>
              <a:rPr lang="en-US" dirty="0"/>
              <a:t> haft </a:t>
            </a:r>
            <a:r>
              <a:rPr lang="en-US" dirty="0" err="1"/>
              <a:t>góða</a:t>
            </a:r>
            <a:r>
              <a:rPr lang="en-US" dirty="0"/>
              <a:t> </a:t>
            </a:r>
            <a:r>
              <a:rPr lang="en-US" dirty="0" err="1"/>
              <a:t>yfirsýn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eininga</a:t>
            </a:r>
            <a:r>
              <a:rPr lang="en-US" dirty="0"/>
              <a:t> og á milli </a:t>
            </a:r>
            <a:r>
              <a:rPr lang="en-US" dirty="0" err="1"/>
              <a:t>eininga</a:t>
            </a:r>
            <a:endParaRPr lang="en-US" dirty="0"/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helstu</a:t>
            </a:r>
            <a:r>
              <a:rPr lang="en-US" dirty="0"/>
              <a:t> </a:t>
            </a:r>
            <a:r>
              <a:rPr lang="en-US" dirty="0" err="1"/>
              <a:t>vegalengdir</a:t>
            </a:r>
            <a:r>
              <a:rPr lang="en-US" dirty="0"/>
              <a:t> </a:t>
            </a:r>
            <a:r>
              <a:rPr lang="en-US" dirty="0" err="1"/>
              <a:t>verði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stystar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byggingin</a:t>
            </a:r>
            <a:r>
              <a:rPr lang="en-US" dirty="0"/>
              <a:t> </a:t>
            </a:r>
            <a:r>
              <a:rPr lang="en-US" dirty="0" err="1"/>
              <a:t>félli</a:t>
            </a:r>
            <a:r>
              <a:rPr lang="en-US" dirty="0"/>
              <a:t> vel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umhverfinu</a:t>
            </a:r>
            <a:r>
              <a:rPr lang="en-US" dirty="0"/>
              <a:t> og </a:t>
            </a:r>
            <a:r>
              <a:rPr lang="en-US" dirty="0" err="1"/>
              <a:t>endurspeglaði</a:t>
            </a:r>
            <a:r>
              <a:rPr lang="en-US" dirty="0"/>
              <a:t> </a:t>
            </a:r>
            <a:r>
              <a:rPr lang="en-US" dirty="0" err="1"/>
              <a:t>vandaða</a:t>
            </a:r>
            <a:r>
              <a:rPr lang="en-US" dirty="0"/>
              <a:t> </a:t>
            </a:r>
            <a:r>
              <a:rPr lang="en-US" dirty="0" err="1"/>
              <a:t>byggingarlist</a:t>
            </a:r>
            <a:endParaRPr lang="en-US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C5BE3-7D64-4D1F-3D85-4BE4EF0EEC5B}"/>
              </a:ext>
            </a:extLst>
          </p:cNvPr>
          <p:cNvSpPr txBox="1"/>
          <p:nvPr/>
        </p:nvSpPr>
        <p:spPr>
          <a:xfrm>
            <a:off x="4976030" y="829877"/>
            <a:ext cx="6250940" cy="5309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79560-579A-F416-7BBA-5217C96CAFA7}"/>
              </a:ext>
            </a:extLst>
          </p:cNvPr>
          <p:cNvSpPr txBox="1"/>
          <p:nvPr/>
        </p:nvSpPr>
        <p:spPr>
          <a:xfrm>
            <a:off x="9279802" y="2668527"/>
            <a:ext cx="1487295" cy="201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9703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3D5C5-7744-DF94-84A3-04F8E67C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/>
              <a:t>Grunnmynd</a:t>
            </a:r>
            <a:r>
              <a:rPr lang="en-US" sz="3600" dirty="0"/>
              <a:t>                                       </a:t>
            </a:r>
            <a:r>
              <a:rPr lang="en-US" sz="3600" dirty="0" err="1"/>
              <a:t>Sniðmynd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BAF51DC6-6D7A-DB6B-D88A-4681B1D5D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" y="2076975"/>
            <a:ext cx="5554152" cy="3346376"/>
          </a:xfrm>
          <a:prstGeom prst="rect">
            <a:avLst/>
          </a:prstGeom>
        </p:spPr>
      </p:pic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5D5FBB6-C192-B2D2-6AC9-94DF0C54C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09" y="2140106"/>
            <a:ext cx="5828261" cy="32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F6508-08E0-0ADC-29E3-CC03C00D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Fimm</a:t>
            </a:r>
            <a:r>
              <a:rPr lang="en-US" sz="4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áætlanir</a:t>
            </a:r>
            <a:r>
              <a:rPr lang="en-US" sz="4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48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kostnað</a:t>
            </a:r>
            <a:endParaRPr lang="en-US" sz="48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FE4C4-58B1-AD3F-659C-A7706717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C5BE3-7D64-4D1F-3D85-4BE4EF0EEC5B}"/>
              </a:ext>
            </a:extLst>
          </p:cNvPr>
          <p:cNvSpPr txBox="1"/>
          <p:nvPr/>
        </p:nvSpPr>
        <p:spPr>
          <a:xfrm>
            <a:off x="5445578" y="320040"/>
            <a:ext cx="5781391" cy="581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KÁ0-Frum – </a:t>
            </a:r>
            <a:r>
              <a:rPr lang="en-US" sz="2800" b="1" dirty="0" err="1"/>
              <a:t>nóv</a:t>
            </a:r>
            <a:r>
              <a:rPr lang="en-US" sz="2800" b="1" dirty="0"/>
              <a:t>. 2018 </a:t>
            </a:r>
            <a:r>
              <a:rPr lang="en-US" sz="2400" dirty="0"/>
              <a:t>(2,2 </a:t>
            </a:r>
            <a:r>
              <a:rPr lang="en-US" sz="2400" dirty="0" err="1"/>
              <a:t>milljarðar</a:t>
            </a:r>
            <a:r>
              <a:rPr lang="en-US" sz="2400" dirty="0"/>
              <a:t> </a:t>
            </a:r>
            <a:r>
              <a:rPr lang="en-US" sz="2400" dirty="0" err="1"/>
              <a:t>kr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KÁ0-uppfærð</a:t>
            </a:r>
            <a:r>
              <a:rPr lang="en-US" sz="2800" dirty="0"/>
              <a:t> </a:t>
            </a:r>
            <a:r>
              <a:rPr lang="en-US" sz="2800" b="1" dirty="0"/>
              <a:t>– </a:t>
            </a:r>
            <a:r>
              <a:rPr lang="en-US" sz="2800" b="1" dirty="0" err="1"/>
              <a:t>júní</a:t>
            </a:r>
            <a:r>
              <a:rPr lang="en-US" sz="2800" b="1" dirty="0"/>
              <a:t> 2020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KÁ1 - </a:t>
            </a:r>
            <a:r>
              <a:rPr lang="en-US" sz="2800" b="1" dirty="0" err="1"/>
              <a:t>nóvember</a:t>
            </a:r>
            <a:r>
              <a:rPr lang="en-US" sz="2800" b="1" dirty="0"/>
              <a:t> 2020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KÁ2 – </a:t>
            </a:r>
            <a:r>
              <a:rPr lang="en-US" sz="2800" b="1" dirty="0" err="1"/>
              <a:t>maí</a:t>
            </a:r>
            <a:r>
              <a:rPr lang="en-US" sz="2800" b="1" dirty="0"/>
              <a:t> 2021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KÁ3 – sept. 2022 </a:t>
            </a:r>
            <a:r>
              <a:rPr lang="en-US" sz="2800" dirty="0"/>
              <a:t>(</a:t>
            </a:r>
            <a:r>
              <a:rPr lang="en-US" sz="2400" dirty="0"/>
              <a:t>5,3 </a:t>
            </a:r>
            <a:r>
              <a:rPr lang="en-US" sz="2400" dirty="0" err="1"/>
              <a:t>milljarðar</a:t>
            </a:r>
            <a:r>
              <a:rPr lang="en-US" sz="2400" dirty="0"/>
              <a:t> kr.)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79560-579A-F416-7BBA-5217C96CAFA7}"/>
              </a:ext>
            </a:extLst>
          </p:cNvPr>
          <p:cNvSpPr txBox="1"/>
          <p:nvPr/>
        </p:nvSpPr>
        <p:spPr>
          <a:xfrm>
            <a:off x="9279802" y="2668527"/>
            <a:ext cx="1487295" cy="201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533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F6508-08E0-0ADC-29E3-CC03C00D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882589"/>
            <a:ext cx="4332732" cy="40119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Forsendubrestur</a:t>
            </a:r>
            <a:b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Samtal</a:t>
            </a:r>
            <a:r>
              <a:rPr lang="en-US" sz="3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31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stöðuna</a:t>
            </a:r>
            <a:r>
              <a:rPr lang="en-US" sz="3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tekið</a:t>
            </a:r>
            <a:r>
              <a:rPr lang="en-US" sz="3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upp</a:t>
            </a:r>
            <a:r>
              <a:rPr lang="en-US" sz="3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við</a:t>
            </a:r>
            <a:r>
              <a:rPr lang="en-US" sz="3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FSRE og </a:t>
            </a:r>
            <a:r>
              <a:rPr lang="en-US" sz="31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ráðuneytið</a:t>
            </a:r>
            <a:b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FE4C4-58B1-AD3F-659C-A7706717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56" y="1465732"/>
            <a:ext cx="6250940" cy="3350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C5BE3-7D64-4D1F-3D85-4BE4EF0EEC5B}"/>
              </a:ext>
            </a:extLst>
          </p:cNvPr>
          <p:cNvSpPr txBox="1"/>
          <p:nvPr/>
        </p:nvSpPr>
        <p:spPr>
          <a:xfrm>
            <a:off x="4976029" y="189186"/>
            <a:ext cx="6806068" cy="634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 err="1"/>
              <a:t>Áhersluþættir</a:t>
            </a:r>
            <a:r>
              <a:rPr lang="en-US" sz="2200" b="1" dirty="0"/>
              <a:t> </a:t>
            </a:r>
            <a:r>
              <a:rPr lang="en-US" sz="2200" b="1" dirty="0" err="1"/>
              <a:t>samtals</a:t>
            </a:r>
            <a:r>
              <a:rPr lang="en-US" sz="2200" b="1" dirty="0"/>
              <a:t> </a:t>
            </a:r>
            <a:r>
              <a:rPr lang="en-US" sz="2200" b="1" dirty="0" err="1"/>
              <a:t>við</a:t>
            </a:r>
            <a:r>
              <a:rPr lang="en-US" sz="2200" b="1" dirty="0"/>
              <a:t> FSRE og </a:t>
            </a:r>
            <a:r>
              <a:rPr lang="en-US" sz="2200" b="1" dirty="0" err="1"/>
              <a:t>Heilbrigðisráðuneytið</a:t>
            </a:r>
            <a:endParaRPr lang="en-US" sz="2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Sveitarfélögin</a:t>
            </a:r>
            <a:r>
              <a:rPr lang="en-US" sz="2000" dirty="0"/>
              <a:t> </a:t>
            </a:r>
            <a:r>
              <a:rPr lang="en-US" sz="2000" dirty="0" err="1"/>
              <a:t>íhuga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segja</a:t>
            </a:r>
            <a:r>
              <a:rPr lang="en-US" sz="2000" dirty="0"/>
              <a:t> sig </a:t>
            </a:r>
            <a:r>
              <a:rPr lang="en-US" sz="2000" dirty="0" err="1"/>
              <a:t>frá</a:t>
            </a:r>
            <a:r>
              <a:rPr lang="en-US" sz="2000" dirty="0"/>
              <a:t> </a:t>
            </a:r>
            <a:r>
              <a:rPr lang="en-US" sz="2000" dirty="0" err="1"/>
              <a:t>byggingu</a:t>
            </a:r>
            <a:r>
              <a:rPr lang="en-US" sz="2000" dirty="0"/>
              <a:t> </a:t>
            </a:r>
            <a:r>
              <a:rPr lang="en-US" sz="2000" dirty="0" err="1"/>
              <a:t>tengigangsins</a:t>
            </a:r>
            <a:r>
              <a:rPr lang="en-US" sz="2000" dirty="0"/>
              <a:t>. </a:t>
            </a:r>
            <a:r>
              <a:rPr lang="en-US" sz="2000" dirty="0" err="1"/>
              <a:t>Rökstuðningur</a:t>
            </a:r>
            <a:r>
              <a:rPr lang="en-US" sz="2000" dirty="0"/>
              <a:t> </a:t>
            </a:r>
            <a:r>
              <a:rPr lang="en-US" sz="2000" dirty="0" err="1"/>
              <a:t>fyrir</a:t>
            </a:r>
            <a:r>
              <a:rPr lang="en-US" sz="2000" dirty="0"/>
              <a:t> </a:t>
            </a:r>
            <a:r>
              <a:rPr lang="en-US" sz="2000" dirty="0" err="1"/>
              <a:t>byggingu</a:t>
            </a:r>
            <a:r>
              <a:rPr lang="en-US" sz="2000" dirty="0"/>
              <a:t> </a:t>
            </a:r>
            <a:r>
              <a:rPr lang="en-US" sz="2000" dirty="0" err="1"/>
              <a:t>tengigangsins</a:t>
            </a:r>
            <a:r>
              <a:rPr lang="en-US" sz="2000" dirty="0"/>
              <a:t> </a:t>
            </a:r>
            <a:r>
              <a:rPr lang="en-US" sz="2000" dirty="0" err="1"/>
              <a:t>hvað</a:t>
            </a:r>
            <a:r>
              <a:rPr lang="en-US" sz="2000" dirty="0"/>
              <a:t> </a:t>
            </a:r>
            <a:r>
              <a:rPr lang="en-US" sz="2000" dirty="0" err="1"/>
              <a:t>varðar</a:t>
            </a:r>
            <a:r>
              <a:rPr lang="en-US" sz="2000" dirty="0"/>
              <a:t> </a:t>
            </a:r>
            <a:r>
              <a:rPr lang="en-US" sz="2000" dirty="0" err="1"/>
              <a:t>rekstrarhagræðingu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framtíðar</a:t>
            </a:r>
            <a:r>
              <a:rPr lang="en-US" sz="2000" dirty="0"/>
              <a:t>. </a:t>
            </a:r>
            <a:r>
              <a:rPr lang="en-US" sz="2000" dirty="0" err="1"/>
              <a:t>Reiknað</a:t>
            </a:r>
            <a:r>
              <a:rPr lang="en-US" sz="2000" dirty="0"/>
              <a:t> er 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Ríkið</a:t>
            </a:r>
            <a:r>
              <a:rPr lang="en-US" sz="2000" dirty="0"/>
              <a:t> </a:t>
            </a:r>
            <a:r>
              <a:rPr lang="en-US" sz="2000" dirty="0" err="1"/>
              <a:t>reki</a:t>
            </a:r>
            <a:r>
              <a:rPr lang="en-US" sz="2000" dirty="0"/>
              <a:t> </a:t>
            </a:r>
            <a:r>
              <a:rPr lang="en-US" sz="2000" dirty="0" err="1"/>
              <a:t>heimilið</a:t>
            </a:r>
            <a:r>
              <a:rPr lang="en-US" sz="2000" dirty="0"/>
              <a:t>. </a:t>
            </a:r>
            <a:r>
              <a:rPr lang="en-US" sz="2000" dirty="0" err="1"/>
              <a:t>Bréf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SOF </a:t>
            </a:r>
            <a:r>
              <a:rPr lang="en-US" sz="2000" dirty="0" err="1"/>
              <a:t>nefndarinnar</a:t>
            </a:r>
            <a:r>
              <a:rPr lang="en-US" sz="2000" dirty="0"/>
              <a:t> 25. </a:t>
            </a:r>
            <a:r>
              <a:rPr lang="en-US" sz="2000" dirty="0" err="1"/>
              <a:t>okt</a:t>
            </a:r>
            <a:r>
              <a:rPr lang="en-US" sz="2000" dirty="0"/>
              <a:t>. </a:t>
            </a:r>
            <a:r>
              <a:rPr lang="en-US" sz="2000" dirty="0" err="1"/>
              <a:t>sl</a:t>
            </a:r>
            <a:r>
              <a:rPr lang="en-US" sz="2000" dirty="0"/>
              <a:t>  (</a:t>
            </a:r>
            <a:r>
              <a:rPr lang="en-US" sz="2000" dirty="0" err="1"/>
              <a:t>Samræmingarnefnd</a:t>
            </a:r>
            <a:r>
              <a:rPr lang="en-US" sz="2000" dirty="0"/>
              <a:t> um </a:t>
            </a:r>
            <a:r>
              <a:rPr lang="en-US" sz="2000" dirty="0" err="1"/>
              <a:t>opinberar</a:t>
            </a:r>
            <a:r>
              <a:rPr lang="en-US" sz="2000" dirty="0"/>
              <a:t> </a:t>
            </a:r>
            <a:r>
              <a:rPr lang="en-US" sz="2000" dirty="0" err="1"/>
              <a:t>framkvæmdir</a:t>
            </a:r>
            <a:r>
              <a:rPr lang="en-US" sz="2000" dirty="0"/>
              <a:t>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Fara</a:t>
            </a:r>
            <a:r>
              <a:rPr lang="en-US" sz="2000" dirty="0"/>
              <a:t> í </a:t>
            </a:r>
            <a:r>
              <a:rPr lang="en-US" sz="2000" dirty="0" err="1"/>
              <a:t>hefðbundna</a:t>
            </a:r>
            <a:r>
              <a:rPr lang="en-US" sz="2000" dirty="0"/>
              <a:t> </a:t>
            </a:r>
            <a:r>
              <a:rPr lang="en-US" sz="2000" dirty="0" err="1"/>
              <a:t>kostnaðarskiptingu</a:t>
            </a:r>
            <a:r>
              <a:rPr lang="en-US" sz="2000" dirty="0"/>
              <a:t> 85/15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Eru</a:t>
            </a:r>
            <a:r>
              <a:rPr lang="en-US" sz="2000" dirty="0"/>
              <a:t> </a:t>
            </a:r>
            <a:r>
              <a:rPr lang="en-US" sz="2000" dirty="0" err="1"/>
              <a:t>hendur</a:t>
            </a:r>
            <a:r>
              <a:rPr lang="en-US" sz="2000" dirty="0"/>
              <a:t> </a:t>
            </a:r>
            <a:r>
              <a:rPr lang="en-US" sz="2000" dirty="0" err="1"/>
              <a:t>okkar</a:t>
            </a:r>
            <a:r>
              <a:rPr lang="en-US" sz="2000" dirty="0"/>
              <a:t> </a:t>
            </a:r>
            <a:r>
              <a:rPr lang="en-US" sz="2000" dirty="0" err="1"/>
              <a:t>bundnar</a:t>
            </a:r>
            <a:r>
              <a:rPr lang="en-US" sz="2000" dirty="0"/>
              <a:t> </a:t>
            </a:r>
            <a:r>
              <a:rPr lang="en-US" sz="2000" dirty="0" err="1"/>
              <a:t>hvað</a:t>
            </a:r>
            <a:r>
              <a:rPr lang="en-US" sz="2000" dirty="0"/>
              <a:t> </a:t>
            </a:r>
            <a:r>
              <a:rPr lang="en-US" sz="2000" dirty="0" err="1"/>
              <a:t>varðar</a:t>
            </a:r>
            <a:r>
              <a:rPr lang="en-US" sz="2000" dirty="0"/>
              <a:t> </a:t>
            </a:r>
            <a:r>
              <a:rPr lang="en-US" sz="2000" dirty="0" err="1"/>
              <a:t>val</a:t>
            </a:r>
            <a:r>
              <a:rPr lang="en-US" sz="2000" dirty="0"/>
              <a:t> á </a:t>
            </a:r>
            <a:r>
              <a:rPr lang="en-US" sz="2000" dirty="0" err="1"/>
              <a:t>hönnun</a:t>
            </a:r>
            <a:r>
              <a:rPr lang="en-US" sz="2000" dirty="0"/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Einfalda</a:t>
            </a:r>
            <a:r>
              <a:rPr lang="en-US" sz="2000" dirty="0"/>
              <a:t> </a:t>
            </a:r>
            <a:r>
              <a:rPr lang="en-US" sz="2000" dirty="0" err="1"/>
              <a:t>hönnunina</a:t>
            </a:r>
            <a:r>
              <a:rPr lang="en-US" sz="2000" dirty="0"/>
              <a:t> og </a:t>
            </a:r>
            <a:r>
              <a:rPr lang="en-US" sz="2000" dirty="0" err="1"/>
              <a:t>lækka</a:t>
            </a:r>
            <a:r>
              <a:rPr lang="en-US" sz="2000" dirty="0"/>
              <a:t> </a:t>
            </a:r>
            <a:r>
              <a:rPr lang="en-US" sz="2000" dirty="0" err="1"/>
              <a:t>þannig</a:t>
            </a:r>
            <a:r>
              <a:rPr lang="en-US" sz="2000" dirty="0"/>
              <a:t> </a:t>
            </a:r>
            <a:r>
              <a:rPr lang="en-US" sz="2000" dirty="0" err="1"/>
              <a:t>framkvæmdakostnað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Ríki</a:t>
            </a:r>
            <a:r>
              <a:rPr lang="en-US" sz="2000" dirty="0"/>
              <a:t> og </a:t>
            </a:r>
            <a:r>
              <a:rPr lang="en-US" sz="2000" dirty="0" err="1"/>
              <a:t>sveitarfélög</a:t>
            </a:r>
            <a:r>
              <a:rPr lang="en-US" sz="2000" dirty="0"/>
              <a:t> </a:t>
            </a:r>
            <a:r>
              <a:rPr lang="en-US" sz="2000" dirty="0" err="1"/>
              <a:t>velti</a:t>
            </a:r>
            <a:r>
              <a:rPr lang="en-US" sz="2000" dirty="0"/>
              <a:t> </a:t>
            </a:r>
            <a:r>
              <a:rPr lang="en-US" sz="2000" dirty="0" err="1"/>
              <a:t>fyrir</a:t>
            </a:r>
            <a:r>
              <a:rPr lang="en-US" sz="2000" dirty="0"/>
              <a:t> </a:t>
            </a:r>
            <a:r>
              <a:rPr lang="en-US" sz="2000" dirty="0" err="1"/>
              <a:t>sér</a:t>
            </a:r>
            <a:r>
              <a:rPr lang="en-US" sz="2000" dirty="0"/>
              <a:t> </a:t>
            </a:r>
            <a:r>
              <a:rPr lang="en-US" sz="2000" dirty="0" err="1"/>
              <a:t>heildarkostnaði</a:t>
            </a:r>
            <a:r>
              <a:rPr lang="en-US" sz="2000" dirty="0"/>
              <a:t> pr </a:t>
            </a:r>
            <a:r>
              <a:rPr lang="en-US" sz="2000" dirty="0" err="1"/>
              <a:t>rými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stefnir</a:t>
            </a:r>
            <a:r>
              <a:rPr lang="en-US" sz="2000" dirty="0"/>
              <a:t> </a:t>
            </a:r>
            <a:r>
              <a:rPr lang="en-US" sz="2000" dirty="0" err="1"/>
              <a:t>hátt</a:t>
            </a:r>
            <a:r>
              <a:rPr lang="en-US" sz="2000" dirty="0"/>
              <a:t> í 100 </a:t>
            </a:r>
            <a:r>
              <a:rPr lang="en-US" sz="2000" dirty="0" err="1"/>
              <a:t>milljónir</a:t>
            </a:r>
            <a:r>
              <a:rPr lang="en-US" sz="2000" dirty="0"/>
              <a:t> kr. 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búnaði</a:t>
            </a:r>
            <a:r>
              <a:rPr lang="en-US" sz="2000" dirty="0"/>
              <a:t>. Er </a:t>
            </a:r>
            <a:r>
              <a:rPr lang="en-US" sz="2000" dirty="0" err="1"/>
              <a:t>það</a:t>
            </a:r>
            <a:r>
              <a:rPr lang="en-US" sz="2000" dirty="0"/>
              <a:t> </a:t>
            </a:r>
            <a:r>
              <a:rPr lang="en-US" sz="2000" dirty="0" err="1"/>
              <a:t>samþykktur</a:t>
            </a:r>
            <a:r>
              <a:rPr lang="en-US" sz="2000" dirty="0"/>
              <a:t> </a:t>
            </a:r>
            <a:r>
              <a:rPr lang="en-US" sz="2000" dirty="0" err="1"/>
              <a:t>kostnaður</a:t>
            </a:r>
            <a:r>
              <a:rPr lang="en-US" sz="2000" dirty="0"/>
              <a:t> á </a:t>
            </a:r>
            <a:r>
              <a:rPr lang="en-US" sz="2000" dirty="0" err="1"/>
              <a:t>hjúkrunarrými</a:t>
            </a:r>
            <a:r>
              <a:rPr lang="en-US" sz="2000" dirty="0"/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79560-579A-F416-7BBA-5217C96CAFA7}"/>
              </a:ext>
            </a:extLst>
          </p:cNvPr>
          <p:cNvSpPr txBox="1"/>
          <p:nvPr/>
        </p:nvSpPr>
        <p:spPr>
          <a:xfrm>
            <a:off x="9279802" y="2668527"/>
            <a:ext cx="1487295" cy="201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951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D5C5-7744-DF94-84A3-04F8E67C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561"/>
            <a:ext cx="10515600" cy="1471961"/>
          </a:xfrm>
        </p:spPr>
        <p:txBody>
          <a:bodyPr anchor="b">
            <a:normAutofit/>
          </a:bodyPr>
          <a:lstStyle/>
          <a:p>
            <a:r>
              <a:rPr lang="en-US" sz="5400" b="1" dirty="0" err="1"/>
              <a:t>Næstu</a:t>
            </a:r>
            <a:r>
              <a:rPr lang="en-US" sz="5400" b="1" dirty="0"/>
              <a:t> </a:t>
            </a:r>
            <a:r>
              <a:rPr lang="en-US" sz="5400" b="1" dirty="0" err="1"/>
              <a:t>skref</a:t>
            </a:r>
            <a:br>
              <a:rPr lang="en-US" sz="4000" b="1" dirty="0"/>
            </a:br>
            <a:endParaRPr lang="is-I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F11A-BC5D-F7EC-78E5-761AEB53F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C87008B-72EA-FC6C-2DF4-1B73981DBC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1575811"/>
              </p:ext>
            </p:extLst>
          </p:nvPr>
        </p:nvGraphicFramePr>
        <p:xfrm>
          <a:off x="6172199" y="657922"/>
          <a:ext cx="5570035" cy="620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3993FD9-8C16-E12F-322D-9660B41AC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" y="1792173"/>
            <a:ext cx="6169216" cy="42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7201941" cy="2241951"/>
          </a:xfrm>
          <a:prstGeom prst="rect">
            <a:avLst/>
          </a:prstGeom>
          <a:solidFill>
            <a:srgbClr val="4954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3D5C5-7744-DF94-84A3-04F8E67C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31519"/>
            <a:ext cx="6695615" cy="168249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300" dirty="0" err="1">
                <a:solidFill>
                  <a:srgbClr val="FFFFFF"/>
                </a:solidFill>
              </a:rPr>
              <a:t>Tímalína</a:t>
            </a:r>
            <a:r>
              <a:rPr lang="en-US" sz="5300" dirty="0">
                <a:solidFill>
                  <a:srgbClr val="FFFFFF"/>
                </a:solidFill>
              </a:rPr>
              <a:t> </a:t>
            </a:r>
            <a:r>
              <a:rPr lang="en-US" sz="5300" dirty="0" err="1">
                <a:solidFill>
                  <a:srgbClr val="FFFFFF"/>
                </a:solidFill>
              </a:rPr>
              <a:t>skv</a:t>
            </a:r>
            <a:r>
              <a:rPr lang="en-US" sz="5300" dirty="0">
                <a:solidFill>
                  <a:srgbClr val="FFFFFF"/>
                </a:solidFill>
              </a:rPr>
              <a:t>. </a:t>
            </a:r>
            <a:r>
              <a:rPr lang="en-US" sz="5300" dirty="0" err="1">
                <a:solidFill>
                  <a:srgbClr val="FFFFFF"/>
                </a:solidFill>
              </a:rPr>
              <a:t>fyrstu</a:t>
            </a:r>
            <a:r>
              <a:rPr lang="en-US" sz="5300" dirty="0">
                <a:solidFill>
                  <a:srgbClr val="FFFFFF"/>
                </a:solidFill>
              </a:rPr>
              <a:t> </a:t>
            </a:r>
            <a:r>
              <a:rPr lang="en-US" sz="5300" dirty="0" err="1">
                <a:solidFill>
                  <a:srgbClr val="FFFFFF"/>
                </a:solidFill>
              </a:rPr>
              <a:t>áætlun</a:t>
            </a:r>
            <a:br>
              <a:rPr lang="en-US" dirty="0">
                <a:solidFill>
                  <a:srgbClr val="FFFFFF"/>
                </a:solidFill>
              </a:rPr>
            </a:br>
            <a:endParaRPr lang="is-IS" dirty="0">
              <a:solidFill>
                <a:srgbClr val="FFFFFF"/>
              </a:solidFill>
            </a:endParaRPr>
          </a:p>
        </p:txBody>
      </p:sp>
      <p:pic>
        <p:nvPicPr>
          <p:cNvPr id="5" name="Picture 4" descr="A person and person in a room&#10;&#10;Description automatically generated with low confidence">
            <a:extLst>
              <a:ext uri="{FF2B5EF4-FFF2-40B4-BE49-F238E27FC236}">
                <a16:creationId xmlns:a16="http://schemas.microsoft.com/office/drawing/2014/main" id="{6786896F-E24E-E6CF-EBDA-494E3127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 r="2" b="2"/>
          <a:stretch/>
        </p:blipFill>
        <p:spPr>
          <a:xfrm>
            <a:off x="466343" y="2862599"/>
            <a:ext cx="5153415" cy="3536477"/>
          </a:xfrm>
          <a:prstGeom prst="rect">
            <a:avLst/>
          </a:prstGeom>
        </p:spPr>
      </p:pic>
      <p:sp>
        <p:nvSpPr>
          <p:cNvPr id="44" name="Rectangle 3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243" y="2862599"/>
            <a:ext cx="1880041" cy="1693147"/>
          </a:xfrm>
          <a:prstGeom prst="rect">
            <a:avLst/>
          </a:prstGeom>
          <a:solidFill>
            <a:srgbClr val="C0A374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098" y="4731653"/>
            <a:ext cx="1879186" cy="1667425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1"/>
            <a:ext cx="3887324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F11A-BC5D-F7EC-78E5-761AEB53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769" y="230522"/>
            <a:ext cx="4033498" cy="6539112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 err="1"/>
              <a:t>Yfirferð</a:t>
            </a:r>
            <a:r>
              <a:rPr lang="en-US" dirty="0"/>
              <a:t> </a:t>
            </a:r>
            <a:r>
              <a:rPr lang="en-US" dirty="0" err="1"/>
              <a:t>gagna</a:t>
            </a:r>
            <a:r>
              <a:rPr lang="en-US" dirty="0"/>
              <a:t> og </a:t>
            </a:r>
            <a:r>
              <a:rPr lang="en-US" dirty="0" err="1"/>
              <a:t>útboð</a:t>
            </a:r>
            <a:r>
              <a:rPr lang="en-US" dirty="0"/>
              <a:t>	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3 </a:t>
            </a:r>
            <a:r>
              <a:rPr lang="en-US" dirty="0" err="1"/>
              <a:t>mánuðir</a:t>
            </a:r>
            <a:endParaRPr lang="en-US" dirty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 err="1"/>
              <a:t>Verkleg</a:t>
            </a:r>
            <a:r>
              <a:rPr lang="en-US" dirty="0"/>
              <a:t> </a:t>
            </a:r>
            <a:r>
              <a:rPr lang="en-US" dirty="0" err="1"/>
              <a:t>framkvæmd</a:t>
            </a:r>
            <a:endParaRPr lang="en-US" dirty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22 </a:t>
            </a:r>
            <a:r>
              <a:rPr lang="en-US" dirty="0" err="1"/>
              <a:t>mánuðir</a:t>
            </a:r>
            <a:endParaRPr lang="en-US" dirty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 err="1"/>
              <a:t>Innflutningur</a:t>
            </a:r>
            <a:endParaRPr lang="en-US" dirty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2 </a:t>
            </a:r>
            <a:r>
              <a:rPr lang="en-US" dirty="0" err="1"/>
              <a:t>mánuðir</a:t>
            </a:r>
            <a:endParaRPr lang="en-US" dirty="0"/>
          </a:p>
          <a:p>
            <a:pPr marL="0" indent="0">
              <a:buNone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4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17058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</TotalTime>
  <Words>450</Words>
  <Application>Microsoft Office PowerPoint</Application>
  <PresentationFormat>Widescreen</PresentationFormat>
  <Paragraphs>86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Office Theme</vt:lpstr>
      <vt:lpstr>Norðurþing</vt:lpstr>
      <vt:lpstr>Hjúkrunarheimili á Húsavík</vt:lpstr>
      <vt:lpstr>Val á hönnun</vt:lpstr>
      <vt:lpstr>Áherslur dómnefndar </vt:lpstr>
      <vt:lpstr>Grunnmynd                                       Sniðmynd </vt:lpstr>
      <vt:lpstr>Fimm áætlanir um kostnað</vt:lpstr>
      <vt:lpstr>Forsendubrestur  Samtal um stöðuna  tekið upp við FSRE og ráðuneytið  </vt:lpstr>
      <vt:lpstr>Næstu skref </vt:lpstr>
      <vt:lpstr> Tímalína skv. fyrstu áætlun </vt:lpstr>
      <vt:lpstr>Takk fyrir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Bergþór Bjarnason</dc:creator>
  <cp:lastModifiedBy>Katrín Sigurjónsdóttir</cp:lastModifiedBy>
  <cp:revision>19</cp:revision>
  <dcterms:created xsi:type="dcterms:W3CDTF">2022-07-22T12:57:04Z</dcterms:created>
  <dcterms:modified xsi:type="dcterms:W3CDTF">2022-11-10T16:15:48Z</dcterms:modified>
</cp:coreProperties>
</file>